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72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l-GR" u="sng" dirty="0" smtClean="0"/>
              <a:t>ΗΜΕΡΑ ΤΗΛΕΠΙΚΟΙΝΩΝΙΩΝ</a:t>
            </a:r>
            <a:endParaRPr lang="en-GB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99" y="2362200"/>
            <a:ext cx="702773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άνθρωπος και η επικοινωνία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Οι άνθρωποι για να επιβιώσουν, χρειάζεται να επικοινωνούν μεταξύ τους, για ότι τους αφορά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19400"/>
            <a:ext cx="5958820" cy="37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Επικοινωνία </a:t>
            </a:r>
            <a:r>
              <a:rPr lang="el-GR" sz="3600" dirty="0" smtClean="0"/>
              <a:t>σημαίνει:</a:t>
            </a:r>
          </a:p>
          <a:p>
            <a:pPr marL="0" indent="0">
              <a:buNone/>
            </a:pPr>
            <a:r>
              <a:rPr lang="el-GR" sz="3600" dirty="0" smtClean="0"/>
              <a:t> </a:t>
            </a:r>
            <a:r>
              <a:rPr lang="el-GR" sz="3600" dirty="0"/>
              <a:t>πρώτα “</a:t>
            </a:r>
            <a:r>
              <a:rPr lang="el-GR" sz="3600" dirty="0" smtClean="0"/>
              <a:t>ακούω</a:t>
            </a:r>
            <a:r>
              <a:rPr lang="el-GR" sz="3600" dirty="0"/>
              <a:t>” και μετά “μιλάω</a:t>
            </a:r>
            <a:r>
              <a:rPr lang="el-GR" sz="3600" dirty="0" smtClean="0"/>
              <a:t>”.</a:t>
            </a:r>
          </a:p>
          <a:p>
            <a:pPr marL="0" indent="0">
              <a:buNone/>
            </a:pPr>
            <a:r>
              <a:rPr lang="el-GR" sz="3600" dirty="0"/>
              <a:t>Ακούω χωρίς κριτική ή</a:t>
            </a:r>
            <a:r>
              <a:rPr lang="el-GR" sz="3600" dirty="0" smtClean="0"/>
              <a:t> </a:t>
            </a:r>
            <a:r>
              <a:rPr lang="el-GR" sz="3600" dirty="0"/>
              <a:t>χωρίς παράλληλα να σκέφτομαι τι θα πρέπει να απαντήσω. Ακούω το νόημα και την ουσία αυτού που προσπαθούν να μου </a:t>
            </a:r>
            <a:r>
              <a:rPr lang="el-GR" sz="3600" dirty="0" smtClean="0"/>
              <a:t>επικοινωνήσουν.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131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Στις μέρες μας ο άνθρωπος χρησιμοποιεί </a:t>
            </a:r>
            <a:r>
              <a:rPr lang="el-GR" dirty="0" smtClean="0"/>
              <a:t>τον συνάνθρωπο </a:t>
            </a:r>
            <a:r>
              <a:rPr lang="el-GR" dirty="0"/>
              <a:t>του </a:t>
            </a:r>
            <a:r>
              <a:rPr lang="el-GR" dirty="0" smtClean="0"/>
              <a:t>για να επικοινωνεί. Πολλές </a:t>
            </a:r>
            <a:r>
              <a:rPr lang="el-GR" dirty="0"/>
              <a:t>φορές παρακολουθούμε τον συνομιλητή μας προκειμένου να τον κρίνουμε, με αποτέλεσμα να εξαφανίζεται κάθε ίχνος αυθόρμητης και ειλικρινούς </a:t>
            </a:r>
            <a:r>
              <a:rPr lang="el-GR" dirty="0" smtClean="0"/>
              <a:t>συνομιλίας. </a:t>
            </a:r>
            <a:r>
              <a:rPr lang="el-GR" dirty="0"/>
              <a:t>Κ</a:t>
            </a:r>
            <a:r>
              <a:rPr lang="el-GR" dirty="0" smtClean="0"/>
              <a:t>ι </a:t>
            </a:r>
            <a:r>
              <a:rPr lang="el-GR" dirty="0"/>
              <a:t>όση προσπάθεια κι αν γίνεται να μεταφερθούν τα μηνύματα ο στόχος δεν μπορεί να επιτευχθεί.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2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Μερικές φορές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οι περισσότεροι άνθρωποι είναι τόσο απασχολήμενοι με τα δικά τους θέματα που δεν ενδιαφέρονται γι</a:t>
            </a:r>
            <a:r>
              <a:rPr lang="en-GB" sz="2800" dirty="0" smtClean="0"/>
              <a:t>’</a:t>
            </a:r>
            <a:r>
              <a:rPr lang="el-GR" sz="2800" dirty="0" smtClean="0"/>
              <a:t> αυτό που λέει ο συνομιλητ</a:t>
            </a:r>
            <a:r>
              <a:rPr lang="el-GR" sz="2800" dirty="0"/>
              <a:t>ή</a:t>
            </a:r>
            <a:r>
              <a:rPr lang="el-GR" sz="2800" dirty="0" smtClean="0"/>
              <a:t>ς τους, αλλά μόνο γι</a:t>
            </a:r>
            <a:r>
              <a:rPr lang="en-GB" sz="2800" dirty="0" smtClean="0"/>
              <a:t>’</a:t>
            </a:r>
            <a:r>
              <a:rPr lang="el-GR" sz="2800" dirty="0" smtClean="0"/>
              <a:t> αυτό που έχουν στο μυαλό τους.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661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Κάποιοι άλλοι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</a:t>
            </a:r>
            <a:r>
              <a:rPr lang="el-GR" dirty="0" smtClean="0"/>
              <a:t>διαφορούν τελείως για την συνομιλία τους με κάποιον άλλον.</a:t>
            </a:r>
          </a:p>
          <a:p>
            <a:pPr marL="0" indent="0">
              <a:buNone/>
            </a:pPr>
            <a:r>
              <a:rPr lang="el-GR" dirty="0" smtClean="0"/>
              <a:t>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" y="3481014"/>
            <a:ext cx="4652149" cy="2440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115" y="3429000"/>
            <a:ext cx="4267685" cy="250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Χρειάζεται, λοιπόν, να υπάρχει ένα υψηλό</a:t>
            </a:r>
            <a:r>
              <a:rPr lang="el-GR" sz="2800" b="1" dirty="0"/>
              <a:t> </a:t>
            </a:r>
            <a:r>
              <a:rPr lang="el-GR" sz="2800" dirty="0"/>
              <a:t>επίπεδο</a:t>
            </a:r>
            <a:r>
              <a:rPr lang="el-GR" sz="2800" b="1" dirty="0"/>
              <a:t> </a:t>
            </a:r>
            <a:r>
              <a:rPr lang="el-GR" sz="2800" dirty="0" smtClean="0"/>
              <a:t>εμπιστοσύνης</a:t>
            </a:r>
            <a:r>
              <a:rPr lang="el-GR" sz="2800" dirty="0"/>
              <a:t> ανάμεσα </a:t>
            </a:r>
            <a:r>
              <a:rPr lang="el-GR" sz="2800" dirty="0" smtClean="0"/>
              <a:t>στους δυο συνομιλητές για </a:t>
            </a:r>
            <a:r>
              <a:rPr lang="el-GR" sz="2800" dirty="0"/>
              <a:t>να μπορέσουν να </a:t>
            </a:r>
            <a:r>
              <a:rPr lang="el-GR" sz="2800" dirty="0" smtClean="0"/>
              <a:t>γνωριστούν </a:t>
            </a:r>
            <a:r>
              <a:rPr lang="el-GR" sz="2800" dirty="0"/>
              <a:t>καλύτερα και να αρχίσει να δημιουργείται σαφής </a:t>
            </a:r>
            <a:r>
              <a:rPr lang="el-GR" sz="2800" dirty="0" smtClean="0"/>
              <a:t>κατανόηση</a:t>
            </a:r>
            <a:r>
              <a:rPr lang="el-GR" sz="2800" dirty="0"/>
              <a:t>, η οποία στοχεύει στην ικανότητα </a:t>
            </a:r>
            <a:r>
              <a:rPr lang="el-GR" sz="2800" dirty="0" smtClean="0"/>
              <a:t>ορθής επικοινωνίας </a:t>
            </a:r>
            <a:r>
              <a:rPr lang="el-GR" sz="2800" dirty="0"/>
              <a:t>των σκέψεων και των συναισθημάτων. Η </a:t>
            </a:r>
            <a:r>
              <a:rPr lang="el-GR" sz="2800" dirty="0" smtClean="0"/>
              <a:t>κατανόηση </a:t>
            </a:r>
            <a:r>
              <a:rPr lang="el-GR" sz="2800" dirty="0"/>
              <a:t>στηρίζεται στην ικανότητα για ενσυναίσθηση, η οποία οδηγεί σε καλύτερες </a:t>
            </a:r>
            <a:r>
              <a:rPr lang="el-GR" sz="2800" dirty="0" smtClean="0"/>
              <a:t>διαπροσωπικές σχέσεις.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810000"/>
            <a:ext cx="4953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                      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Ζωή Μπαμπάνα  Ε΄1 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661482"/>
            <a:ext cx="5145470" cy="2456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76200"/>
            <a:ext cx="6480610" cy="356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60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179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ΗΜΕΡΑ ΤΗΛΕΠΙΚΟΙΝΩΝΙΩΝ</vt:lpstr>
      <vt:lpstr>Ο άνθρωπος και η επικοινωνία</vt:lpstr>
      <vt:lpstr>PowerPoint Presentation</vt:lpstr>
      <vt:lpstr>PowerPoint Presentation</vt:lpstr>
      <vt:lpstr>Μερικές φορές</vt:lpstr>
      <vt:lpstr>Κάποιοι άλλοι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ΗΜΕΡΑ ΤΗΛΕΠΙΚΟΙΝΩΝΙΩΝ</dc:title>
  <dc:creator>fotios bampanas</dc:creator>
  <cp:lastModifiedBy>Fotis</cp:lastModifiedBy>
  <cp:revision>10</cp:revision>
  <dcterms:created xsi:type="dcterms:W3CDTF">2006-08-16T00:00:00Z</dcterms:created>
  <dcterms:modified xsi:type="dcterms:W3CDTF">2021-05-24T12:32:17Z</dcterms:modified>
</cp:coreProperties>
</file>