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572" y="39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533400"/>
            <a:ext cx="7772400" cy="1470025"/>
          </a:xfrm>
        </p:spPr>
        <p:txBody>
          <a:bodyPr/>
          <a:lstStyle/>
          <a:p>
            <a:r>
              <a:rPr lang="en-GB" dirty="0" smtClean="0"/>
              <a:t>TELECOMMUNATION DAY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1151" y="2057400"/>
            <a:ext cx="7029297" cy="3883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39502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"/>
            <a:ext cx="8229600" cy="6324600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Every year on May 17 World Telecommunication and Information Day is celebrated. The pandemic (covid-19) has highlighted the importance of technology and telecommunication as most classes were online. Telecommunications are important to people as in this way we can communicate effectively.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3581400"/>
            <a:ext cx="5956308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88734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48</Words>
  <Application>Microsoft Office PowerPoint</Application>
  <PresentationFormat>On-screen Show (4:3)</PresentationFormat>
  <Paragraphs>2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5" baseType="lpstr">
      <vt:lpstr>Arial</vt:lpstr>
      <vt:lpstr>Calibri</vt:lpstr>
      <vt:lpstr>Office Theme</vt:lpstr>
      <vt:lpstr>TELECOMMUNATION DAY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TELECOMMUNATION DAY</dc:title>
  <dc:creator>fotios bampanas</dc:creator>
  <cp:lastModifiedBy>Fotis</cp:lastModifiedBy>
  <cp:revision>1</cp:revision>
  <dcterms:created xsi:type="dcterms:W3CDTF">2006-08-16T00:00:00Z</dcterms:created>
  <dcterms:modified xsi:type="dcterms:W3CDTF">2021-05-24T12:39:23Z</dcterms:modified>
</cp:coreProperties>
</file>