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6"/>
  </p:normalViewPr>
  <p:slideViewPr>
    <p:cSldViewPr snapToGrid="0" snapToObjects="1">
      <p:cViewPr varScale="1">
        <p:scale>
          <a:sx n="82" d="100"/>
          <a:sy n="82" d="100"/>
        </p:scale>
        <p:origin x="789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5FCE7AB-52BA-D741-8711-A6A82F71E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04031E37-49CA-AA4B-A2CA-92E5B823D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F73BC38C-3B26-A645-ACB8-4FD416B4C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8044-A048-A74C-B6BB-2573B342675B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A2B4015C-5330-2043-8DFA-44FAD9C4E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A4DEB6F2-85D9-CC47-9ABE-39414DD6D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205F-6418-594C-AAAF-FE2AC3FD3E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33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6359595-21E2-3948-9F04-1A4540064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12610B7A-DA81-214E-8B70-9A0B7E336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A4357667-7118-104E-B970-7A3462BC8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8044-A048-A74C-B6BB-2573B342675B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E466BAF2-EBF0-5B4A-A7A9-06CD2C76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121775A9-DFCE-3247-913A-45C401333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205F-6418-594C-AAAF-FE2AC3FD3E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335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A545F80E-8617-1747-9211-FFA07440F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1E0A946E-3B5F-0D4C-83FF-81EB3675A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8B97A168-454D-DE42-8A5A-06200CB21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8044-A048-A74C-B6BB-2573B342675B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A3E1502B-22D3-E748-9266-484C17B3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ACA02133-C765-2F41-B464-427E3E9AC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205F-6418-594C-AAAF-FE2AC3FD3E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451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D68007E-5F72-DB4B-A5E0-1ED5E4BEF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664A774-CC7C-B046-B2FE-CE5859C5F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3085A08D-82DF-8446-AAF6-DEF00966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8044-A048-A74C-B6BB-2573B342675B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36C33D67-C839-7442-94AE-B66988B0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4A738B03-3ED1-9948-A9F8-D74A90BC6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205F-6418-594C-AAAF-FE2AC3FD3E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352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4119F74-B8A3-F447-AE25-AB9FE6F5D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93C7F20D-F1FF-6D49-9FBE-B5E6DE62E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23D7396-E171-4545-87FE-807512ADE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8044-A048-A74C-B6BB-2573B342675B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36A19D3D-2EB0-1049-84F1-A4C3C3C6E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3768BC5F-87E3-0D43-BB7A-841269255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205F-6418-594C-AAAF-FE2AC3FD3E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163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6E92999-ED25-9B4E-9A01-AA93C6DE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BEA35E8-6D4B-4C41-B2F2-0EBB334DF7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D8A1F2A6-1269-7D4F-A3B3-C1A1ED032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A63B3247-6801-4A4B-943F-DDD136973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8044-A048-A74C-B6BB-2573B342675B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D60765C2-33E9-4C43-91CC-162A667C7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BF34691F-E3B4-F547-98E8-CBB6D5FAC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205F-6418-594C-AAAF-FE2AC3FD3E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315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0F9F89E-75EB-4C45-B62E-D0CB201D7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C7B1ED85-2BD9-164B-84AD-0488CA6E5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C0CEC984-C5B2-2A42-860C-EEF290B2B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ECD0B83B-89F7-1D45-8AF9-678B24923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98816FA2-57C2-4C4B-93CF-8A56DC3207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401964B3-6CF6-4443-85CD-31A03C286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8044-A048-A74C-B6BB-2573B342675B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CC467FBE-3B3A-6E40-8D40-BF247A5C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74715EEB-9BC3-6848-A4B7-66C01B5A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205F-6418-594C-AAAF-FE2AC3FD3E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8297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45E69D2-FC0F-9149-AA8D-2277FC9B7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709251C5-F431-BE49-80CB-81BF3D7D9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8044-A048-A74C-B6BB-2573B342675B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41F62669-E9CB-5641-B4A1-B92FFC67E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8E2C6269-1084-E940-B9A6-A5D9A4267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205F-6418-594C-AAAF-FE2AC3FD3E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795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EA1C1C99-3824-834B-A6AC-C3D3DCE5E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8044-A048-A74C-B6BB-2573B342675B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4C8ADA65-748C-BD42-BDCD-DAD02C891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2E214808-DFEB-4C46-BE81-B24B89894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205F-6418-594C-AAAF-FE2AC3FD3E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356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556A529-EDB1-4A42-9D5C-04D326212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2A9AF11-AC2E-0E44-BF1D-42D4BB5E5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469D57DF-DF2C-5248-9C79-53B56EDF5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3D6FA322-B89E-C04B-A04B-2950485A2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8044-A048-A74C-B6BB-2573B342675B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AA0F1ACE-2369-E642-B388-4524EA1CF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F524DC7D-77FA-1A40-9309-67CD51F1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205F-6418-594C-AAAF-FE2AC3FD3E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08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64F6CD2-1DEC-D346-A088-2439B5665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7FA67CF2-EA73-A642-ACFA-77D8733229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008576D1-C0C1-1647-BC11-DE56A82E3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14EAF410-A136-3249-8C2C-E4D4268D0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D8044-A048-A74C-B6BB-2573B342675B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A6BA34F3-B044-AB49-8482-0D0FA1050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D0298C0D-E110-764E-BA34-AA0BA931E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7205F-6418-594C-AAAF-FE2AC3FD3E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6326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8A153529-657E-4741-8DCC-E18989C9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5159F3F0-CECC-364E-9278-E915E49A9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B476E3D2-7B6C-C440-9A34-F21DBF47E3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D8044-A048-A74C-B6BB-2573B342675B}" type="datetimeFigureOut">
              <a:rPr lang="el-GR" smtClean="0"/>
              <a:t>5/5/2021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BFFEC8B-993E-C94E-82BA-272BC8E478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F4CA4996-A7C8-7B4C-9C5F-82EF02A655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7205F-6418-594C-AAAF-FE2AC3FD3EF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640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E6C7C80-5D5D-064C-AA58-BB67B153E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>
                <a:solidFill>
                  <a:srgbClr val="FF0000"/>
                </a:solidFill>
              </a:rPr>
              <a:t>London’s Tower Bridge</a:t>
            </a:r>
            <a:endParaRPr lang="el-GR" b="1" i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 descr="London Live Events⭕️ on Twitter: &quot;RT @TowerBRGEvents: Spring has sprung at  @TowerBridge ! The bridge is looking beautiful in this mornings sunshine.  Contact us today to plan your next event! #Londonevents #TowerBridge">
            <a:extLst>
              <a:ext uri="{FF2B5EF4-FFF2-40B4-BE49-F238E27FC236}">
                <a16:creationId xmlns:a16="http://schemas.microsoft.com/office/drawing/2014/main" xmlns="" id="{C2DB8B9C-925C-804C-B3BC-EE7754E88F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557" y="1825625"/>
            <a:ext cx="690688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9476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E8C18E3-3A17-C147-A6BB-8E923B018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011238"/>
            <a:ext cx="9144000" cy="3067050"/>
          </a:xfrm>
        </p:spPr>
        <p:txBody>
          <a:bodyPr/>
          <a:lstStyle/>
          <a:p>
            <a:r>
              <a:rPr lang="en-US" b="1" i="1" u="sng" dirty="0">
                <a:solidFill>
                  <a:srgbClr val="FF0000"/>
                </a:solidFill>
              </a:rPr>
              <a:t>London’s Tower Bridge </a:t>
            </a:r>
            <a:endParaRPr lang="el-GR" b="1" i="1" u="sng" dirty="0">
              <a:solidFill>
                <a:srgbClr val="FF0000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0FAEE3F6-D51C-6B44-A719-818E07389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92582"/>
            <a:ext cx="9144000" cy="2196935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/>
              <a:t>Tower Bridge is London’s most famous bridge. </a:t>
            </a:r>
          </a:p>
          <a:p>
            <a:r>
              <a:rPr lang="en-US" sz="4400" dirty="0"/>
              <a:t>The bridge crosses the River Thames close to the Tower of London and has become a world-</a:t>
            </a:r>
          </a:p>
          <a:p>
            <a:r>
              <a:rPr lang="en-US" sz="4400" dirty="0"/>
              <a:t>famous symbol of the city.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141707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477EFE8-7DA0-F94F-B400-5ADEB9DED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>
                <a:solidFill>
                  <a:srgbClr val="FF0000"/>
                </a:solidFill>
              </a:rPr>
              <a:t>Architecture</a:t>
            </a:r>
            <a:endParaRPr lang="el-GR" b="1" i="1" u="sng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75955D93-4476-C745-8CAE-29D965DEB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1088" y="183991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/>
              <a:t>Thanks to its New-Gothic architecture and lifting central sections it’s London’s most striking and sophisticated bridge. </a:t>
            </a:r>
          </a:p>
          <a:p>
            <a:r>
              <a:rPr lang="en-US" sz="4000" dirty="0"/>
              <a:t>Sir Horace Jones is the architect behind Tower Bridge. </a:t>
            </a:r>
          </a:p>
          <a:p>
            <a:r>
              <a:rPr lang="en-US" sz="4000" dirty="0"/>
              <a:t>It was built between 1886 and 1894.</a:t>
            </a:r>
          </a:p>
          <a:p>
            <a:r>
              <a:rPr lang="en-US" sz="4000" dirty="0"/>
              <a:t>It Took 432 construction workers eight years to build the Tower Bridge.</a:t>
            </a:r>
          </a:p>
        </p:txBody>
      </p:sp>
    </p:spTree>
    <p:extLst>
      <p:ext uri="{BB962C8B-B14F-4D97-AF65-F5344CB8AC3E}">
        <p14:creationId xmlns:p14="http://schemas.microsoft.com/office/powerpoint/2010/main" val="143160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BCFE1CB-12E7-BD42-9B24-4B2974564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>
                <a:solidFill>
                  <a:srgbClr val="FF0000"/>
                </a:solidFill>
              </a:rPr>
              <a:t>Fun Facts About The Bridge</a:t>
            </a:r>
            <a:endParaRPr lang="el-GR" b="1" i="1" u="sng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B3FE4B3-50E8-044F-B8D5-12FB054E8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4437"/>
            <a:ext cx="10515600" cy="3431968"/>
          </a:xfrm>
        </p:spPr>
        <p:txBody>
          <a:bodyPr>
            <a:normAutofit/>
          </a:bodyPr>
          <a:lstStyle/>
          <a:p>
            <a:r>
              <a:rPr lang="en-US" sz="3600" dirty="0"/>
              <a:t>It only takes five minutes to raise the bridge.</a:t>
            </a:r>
          </a:p>
          <a:p>
            <a:r>
              <a:rPr lang="en-US" sz="3600" dirty="0"/>
              <a:t>It’s used by 40,000 people per day.</a:t>
            </a:r>
          </a:p>
          <a:p>
            <a:r>
              <a:rPr lang="en-US" sz="3600" dirty="0"/>
              <a:t>The bridge was built to look in keeping with its much older </a:t>
            </a:r>
            <a:r>
              <a:rPr lang="en-US" sz="3600" dirty="0" err="1"/>
              <a:t>neighbour</a:t>
            </a:r>
            <a:r>
              <a:rPr lang="en-US" sz="3600" dirty="0"/>
              <a:t>, The Tower of London.</a:t>
            </a:r>
          </a:p>
        </p:txBody>
      </p:sp>
    </p:spTree>
    <p:extLst>
      <p:ext uri="{BB962C8B-B14F-4D97-AF65-F5344CB8AC3E}">
        <p14:creationId xmlns:p14="http://schemas.microsoft.com/office/powerpoint/2010/main" val="290248379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128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London’s Tower Bridge</vt:lpstr>
      <vt:lpstr>London’s Tower Bridge </vt:lpstr>
      <vt:lpstr>Architecture</vt:lpstr>
      <vt:lpstr>Fun Facts About The Bridge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London’s Tower Bridge</dc:title>
  <dc:creator>Achilles Fotopoulos</dc:creator>
  <cp:lastModifiedBy>Fotis</cp:lastModifiedBy>
  <cp:revision>8</cp:revision>
  <dcterms:created xsi:type="dcterms:W3CDTF">2021-05-01T15:02:44Z</dcterms:created>
  <dcterms:modified xsi:type="dcterms:W3CDTF">2021-05-05T15:07:04Z</dcterms:modified>
</cp:coreProperties>
</file>