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61" r:id="rId5"/>
    <p:sldId id="262" r:id="rId6"/>
    <p:sldId id="263" r:id="rId7"/>
    <p:sldId id="265" r:id="rId8"/>
    <p:sldId id="266" r:id="rId9"/>
    <p:sldId id="264"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6" d="100"/>
          <a:sy n="86" d="100"/>
        </p:scale>
        <p:origin x="657"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4E9B6-76B2-4D9B-A4ED-ECD9B5A85ACB}" type="datetimeFigureOut">
              <a:rPr lang="en-GB" smtClean="0"/>
              <a:t>15/05/2021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591ED3-7C83-45F3-966E-55B220BCAE44}" type="slidenum">
              <a:rPr lang="en-GB" smtClean="0"/>
              <a:t>‹#›</a:t>
            </a:fld>
            <a:endParaRPr lang="en-GB"/>
          </a:p>
        </p:txBody>
      </p:sp>
    </p:spTree>
    <p:extLst>
      <p:ext uri="{BB962C8B-B14F-4D97-AF65-F5344CB8AC3E}">
        <p14:creationId xmlns:p14="http://schemas.microsoft.com/office/powerpoint/2010/main" val="2739819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B4E9B6-76B2-4D9B-A4ED-ECD9B5A85ACB}" type="datetimeFigureOut">
              <a:rPr lang="en-GB" smtClean="0"/>
              <a:t>15/05/2021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591ED3-7C83-45F3-966E-55B220BCAE44}" type="slidenum">
              <a:rPr lang="en-GB" smtClean="0"/>
              <a:t>‹#›</a:t>
            </a:fld>
            <a:endParaRPr lang="en-GB"/>
          </a:p>
        </p:txBody>
      </p:sp>
    </p:spTree>
    <p:extLst>
      <p:ext uri="{BB962C8B-B14F-4D97-AF65-F5344CB8AC3E}">
        <p14:creationId xmlns:p14="http://schemas.microsoft.com/office/powerpoint/2010/main" val="815078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B4E9B6-76B2-4D9B-A4ED-ECD9B5A85ACB}" type="datetimeFigureOut">
              <a:rPr lang="en-GB" smtClean="0"/>
              <a:t>15/05/2021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591ED3-7C83-45F3-966E-55B220BCAE44}" type="slidenum">
              <a:rPr lang="en-GB" smtClean="0"/>
              <a:t>‹#›</a:t>
            </a:fld>
            <a:endParaRPr lang="en-GB"/>
          </a:p>
        </p:txBody>
      </p:sp>
    </p:spTree>
    <p:extLst>
      <p:ext uri="{BB962C8B-B14F-4D97-AF65-F5344CB8AC3E}">
        <p14:creationId xmlns:p14="http://schemas.microsoft.com/office/powerpoint/2010/main" val="315453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B4E9B6-76B2-4D9B-A4ED-ECD9B5A85ACB}" type="datetimeFigureOut">
              <a:rPr lang="en-GB" smtClean="0"/>
              <a:t>15/05/2021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591ED3-7C83-45F3-966E-55B220BCAE44}" type="slidenum">
              <a:rPr lang="en-GB" smtClean="0"/>
              <a:t>‹#›</a:t>
            </a:fld>
            <a:endParaRPr lang="en-GB"/>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19429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B4E9B6-76B2-4D9B-A4ED-ECD9B5A85ACB}" type="datetimeFigureOut">
              <a:rPr lang="en-GB" smtClean="0"/>
              <a:t>15/05/2021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591ED3-7C83-45F3-966E-55B220BCAE44}" type="slidenum">
              <a:rPr lang="en-GB" smtClean="0"/>
              <a:t>‹#›</a:t>
            </a:fld>
            <a:endParaRPr lang="en-GB"/>
          </a:p>
        </p:txBody>
      </p:sp>
    </p:spTree>
    <p:extLst>
      <p:ext uri="{BB962C8B-B14F-4D97-AF65-F5344CB8AC3E}">
        <p14:creationId xmlns:p14="http://schemas.microsoft.com/office/powerpoint/2010/main" val="1306340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8B4E9B6-76B2-4D9B-A4ED-ECD9B5A85ACB}" type="datetimeFigureOut">
              <a:rPr lang="en-GB" smtClean="0"/>
              <a:t>15/05/2021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591ED3-7C83-45F3-966E-55B220BCAE44}" type="slidenum">
              <a:rPr lang="en-GB" smtClean="0"/>
              <a:t>‹#›</a:t>
            </a:fld>
            <a:endParaRPr lang="en-GB"/>
          </a:p>
        </p:txBody>
      </p:sp>
    </p:spTree>
    <p:extLst>
      <p:ext uri="{BB962C8B-B14F-4D97-AF65-F5344CB8AC3E}">
        <p14:creationId xmlns:p14="http://schemas.microsoft.com/office/powerpoint/2010/main" val="2650022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8B4E9B6-76B2-4D9B-A4ED-ECD9B5A85ACB}" type="datetimeFigureOut">
              <a:rPr lang="en-GB" smtClean="0"/>
              <a:t>15/05/2021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591ED3-7C83-45F3-966E-55B220BCAE44}" type="slidenum">
              <a:rPr lang="en-GB" smtClean="0"/>
              <a:t>‹#›</a:t>
            </a:fld>
            <a:endParaRPr lang="en-GB"/>
          </a:p>
        </p:txBody>
      </p:sp>
    </p:spTree>
    <p:extLst>
      <p:ext uri="{BB962C8B-B14F-4D97-AF65-F5344CB8AC3E}">
        <p14:creationId xmlns:p14="http://schemas.microsoft.com/office/powerpoint/2010/main" val="69770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B4E9B6-76B2-4D9B-A4ED-ECD9B5A85ACB}" type="datetimeFigureOut">
              <a:rPr lang="en-GB" smtClean="0"/>
              <a:t>15/05/2021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591ED3-7C83-45F3-966E-55B220BCAE44}" type="slidenum">
              <a:rPr lang="en-GB" smtClean="0"/>
              <a:t>‹#›</a:t>
            </a:fld>
            <a:endParaRPr lang="en-GB"/>
          </a:p>
        </p:txBody>
      </p:sp>
    </p:spTree>
    <p:extLst>
      <p:ext uri="{BB962C8B-B14F-4D97-AF65-F5344CB8AC3E}">
        <p14:creationId xmlns:p14="http://schemas.microsoft.com/office/powerpoint/2010/main" val="1145393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B4E9B6-76B2-4D9B-A4ED-ECD9B5A85ACB}" type="datetimeFigureOut">
              <a:rPr lang="en-GB" smtClean="0"/>
              <a:t>15/05/2021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591ED3-7C83-45F3-966E-55B220BCAE44}" type="slidenum">
              <a:rPr lang="en-GB" smtClean="0"/>
              <a:t>‹#›</a:t>
            </a:fld>
            <a:endParaRPr lang="en-GB"/>
          </a:p>
        </p:txBody>
      </p:sp>
    </p:spTree>
    <p:extLst>
      <p:ext uri="{BB962C8B-B14F-4D97-AF65-F5344CB8AC3E}">
        <p14:creationId xmlns:p14="http://schemas.microsoft.com/office/powerpoint/2010/main" val="111373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B4E9B6-76B2-4D9B-A4ED-ECD9B5A85ACB}" type="datetimeFigureOut">
              <a:rPr lang="en-GB" smtClean="0"/>
              <a:t>15/05/2021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591ED3-7C83-45F3-966E-55B220BCAE44}" type="slidenum">
              <a:rPr lang="en-GB" smtClean="0"/>
              <a:t>‹#›</a:t>
            </a:fld>
            <a:endParaRPr lang="en-GB"/>
          </a:p>
        </p:txBody>
      </p:sp>
    </p:spTree>
    <p:extLst>
      <p:ext uri="{BB962C8B-B14F-4D97-AF65-F5344CB8AC3E}">
        <p14:creationId xmlns:p14="http://schemas.microsoft.com/office/powerpoint/2010/main" val="2786185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B4E9B6-76B2-4D9B-A4ED-ECD9B5A85ACB}" type="datetimeFigureOut">
              <a:rPr lang="en-GB" smtClean="0"/>
              <a:t>15/05/2021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591ED3-7C83-45F3-966E-55B220BCAE44}" type="slidenum">
              <a:rPr lang="en-GB" smtClean="0"/>
              <a:t>‹#›</a:t>
            </a:fld>
            <a:endParaRPr lang="en-GB"/>
          </a:p>
        </p:txBody>
      </p:sp>
    </p:spTree>
    <p:extLst>
      <p:ext uri="{BB962C8B-B14F-4D97-AF65-F5344CB8AC3E}">
        <p14:creationId xmlns:p14="http://schemas.microsoft.com/office/powerpoint/2010/main" val="1307890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B4E9B6-76B2-4D9B-A4ED-ECD9B5A85ACB}" type="datetimeFigureOut">
              <a:rPr lang="en-GB" smtClean="0"/>
              <a:t>15/05/2021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591ED3-7C83-45F3-966E-55B220BCAE44}" type="slidenum">
              <a:rPr lang="en-GB" smtClean="0"/>
              <a:t>‹#›</a:t>
            </a:fld>
            <a:endParaRPr lang="en-GB"/>
          </a:p>
        </p:txBody>
      </p:sp>
    </p:spTree>
    <p:extLst>
      <p:ext uri="{BB962C8B-B14F-4D97-AF65-F5344CB8AC3E}">
        <p14:creationId xmlns:p14="http://schemas.microsoft.com/office/powerpoint/2010/main" val="1655575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B4E9B6-76B2-4D9B-A4ED-ECD9B5A85ACB}" type="datetimeFigureOut">
              <a:rPr lang="en-GB" smtClean="0"/>
              <a:t>15/05/2021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591ED3-7C83-45F3-966E-55B220BCAE44}" type="slidenum">
              <a:rPr lang="en-GB" smtClean="0"/>
              <a:t>‹#›</a:t>
            </a:fld>
            <a:endParaRPr lang="en-GB"/>
          </a:p>
        </p:txBody>
      </p:sp>
    </p:spTree>
    <p:extLst>
      <p:ext uri="{BB962C8B-B14F-4D97-AF65-F5344CB8AC3E}">
        <p14:creationId xmlns:p14="http://schemas.microsoft.com/office/powerpoint/2010/main" val="3948957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B4E9B6-76B2-4D9B-A4ED-ECD9B5A85ACB}" type="datetimeFigureOut">
              <a:rPr lang="en-GB" smtClean="0"/>
              <a:t>15/05/2021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591ED3-7C83-45F3-966E-55B220BCAE44}" type="slidenum">
              <a:rPr lang="en-GB" smtClean="0"/>
              <a:t>‹#›</a:t>
            </a:fld>
            <a:endParaRPr lang="en-GB"/>
          </a:p>
        </p:txBody>
      </p:sp>
    </p:spTree>
    <p:extLst>
      <p:ext uri="{BB962C8B-B14F-4D97-AF65-F5344CB8AC3E}">
        <p14:creationId xmlns:p14="http://schemas.microsoft.com/office/powerpoint/2010/main" val="3913721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B4E9B6-76B2-4D9B-A4ED-ECD9B5A85ACB}" type="datetimeFigureOut">
              <a:rPr lang="en-GB" smtClean="0"/>
              <a:t>15/05/2021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591ED3-7C83-45F3-966E-55B220BCAE44}" type="slidenum">
              <a:rPr lang="en-GB" smtClean="0"/>
              <a:t>‹#›</a:t>
            </a:fld>
            <a:endParaRPr lang="en-GB"/>
          </a:p>
        </p:txBody>
      </p:sp>
    </p:spTree>
    <p:extLst>
      <p:ext uri="{BB962C8B-B14F-4D97-AF65-F5344CB8AC3E}">
        <p14:creationId xmlns:p14="http://schemas.microsoft.com/office/powerpoint/2010/main" val="2409356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B4E9B6-76B2-4D9B-A4ED-ECD9B5A85ACB}" type="datetimeFigureOut">
              <a:rPr lang="en-GB" smtClean="0"/>
              <a:t>15/05/2021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591ED3-7C83-45F3-966E-55B220BCAE44}" type="slidenum">
              <a:rPr lang="en-GB" smtClean="0"/>
              <a:t>‹#›</a:t>
            </a:fld>
            <a:endParaRPr lang="en-GB"/>
          </a:p>
        </p:txBody>
      </p:sp>
    </p:spTree>
    <p:extLst>
      <p:ext uri="{BB962C8B-B14F-4D97-AF65-F5344CB8AC3E}">
        <p14:creationId xmlns:p14="http://schemas.microsoft.com/office/powerpoint/2010/main" val="594302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B4E9B6-76B2-4D9B-A4ED-ECD9B5A85ACB}" type="datetimeFigureOut">
              <a:rPr lang="en-GB" smtClean="0"/>
              <a:t>15/05/2021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591ED3-7C83-45F3-966E-55B220BCAE44}" type="slidenum">
              <a:rPr lang="en-GB" smtClean="0"/>
              <a:t>‹#›</a:t>
            </a:fld>
            <a:endParaRPr lang="en-GB"/>
          </a:p>
        </p:txBody>
      </p:sp>
    </p:spTree>
    <p:extLst>
      <p:ext uri="{BB962C8B-B14F-4D97-AF65-F5344CB8AC3E}">
        <p14:creationId xmlns:p14="http://schemas.microsoft.com/office/powerpoint/2010/main" val="2744337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8B4E9B6-76B2-4D9B-A4ED-ECD9B5A85ACB}" type="datetimeFigureOut">
              <a:rPr lang="en-GB" smtClean="0"/>
              <a:t>15/05/2021</a:t>
            </a:fld>
            <a:endParaRPr lang="en-GB"/>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GB"/>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4591ED3-7C83-45F3-966E-55B220BCAE44}" type="slidenum">
              <a:rPr lang="en-GB" smtClean="0"/>
              <a:t>‹#›</a:t>
            </a:fld>
            <a:endParaRPr lang="en-GB"/>
          </a:p>
        </p:txBody>
      </p:sp>
    </p:spTree>
    <p:extLst>
      <p:ext uri="{BB962C8B-B14F-4D97-AF65-F5344CB8AC3E}">
        <p14:creationId xmlns:p14="http://schemas.microsoft.com/office/powerpoint/2010/main" val="1967283181"/>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School Objects!</a:t>
            </a:r>
            <a:endParaRPr lang="en-GB" dirty="0"/>
          </a:p>
        </p:txBody>
      </p:sp>
      <p:sp>
        <p:nvSpPr>
          <p:cNvPr id="3" name="Subtitle 2"/>
          <p:cNvSpPr>
            <a:spLocks noGrp="1"/>
          </p:cNvSpPr>
          <p:nvPr>
            <p:ph type="subTitle" idx="1"/>
          </p:nvPr>
        </p:nvSpPr>
        <p:spPr/>
        <p:txBody>
          <a:bodyPr/>
          <a:lstStyle/>
          <a:p>
            <a:r>
              <a:rPr lang="en-GB" dirty="0" smtClean="0"/>
              <a:t>by </a:t>
            </a:r>
            <a:r>
              <a:rPr lang="en-GB" dirty="0" err="1" smtClean="0"/>
              <a:t>Chrysa</a:t>
            </a:r>
            <a:r>
              <a:rPr lang="en-GB" dirty="0" smtClean="0"/>
              <a:t> </a:t>
            </a:r>
            <a:r>
              <a:rPr lang="en-GB" dirty="0" err="1" smtClean="0"/>
              <a:t>Babana</a:t>
            </a:r>
            <a:r>
              <a:rPr lang="en-GB" dirty="0" smtClean="0"/>
              <a:t> </a:t>
            </a:r>
            <a:endParaRPr lang="en-GB" dirty="0"/>
          </a:p>
        </p:txBody>
      </p:sp>
    </p:spTree>
    <p:extLst>
      <p:ext uri="{BB962C8B-B14F-4D97-AF65-F5344CB8AC3E}">
        <p14:creationId xmlns:p14="http://schemas.microsoft.com/office/powerpoint/2010/main" val="3296776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501" y="509847"/>
            <a:ext cx="10353762" cy="926115"/>
          </a:xfrm>
        </p:spPr>
        <p:txBody>
          <a:bodyPr>
            <a:normAutofit/>
          </a:bodyPr>
          <a:lstStyle/>
          <a:p>
            <a:r>
              <a:rPr lang="en-GB" dirty="0" smtClean="0"/>
              <a:t>Thank you!</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7557" y="1781671"/>
            <a:ext cx="11427229" cy="4527589"/>
          </a:xfrm>
        </p:spPr>
      </p:pic>
    </p:spTree>
    <p:extLst>
      <p:ext uri="{BB962C8B-B14F-4D97-AF65-F5344CB8AC3E}">
        <p14:creationId xmlns:p14="http://schemas.microsoft.com/office/powerpoint/2010/main" val="2917088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Pencil</a:t>
            </a:r>
            <a:endParaRPr lang="en-GB" dirty="0"/>
          </a:p>
        </p:txBody>
      </p:sp>
      <p:sp>
        <p:nvSpPr>
          <p:cNvPr id="3" name="Content Placeholder 2"/>
          <p:cNvSpPr>
            <a:spLocks noGrp="1"/>
          </p:cNvSpPr>
          <p:nvPr>
            <p:ph idx="1"/>
          </p:nvPr>
        </p:nvSpPr>
        <p:spPr/>
        <p:txBody>
          <a:bodyPr/>
          <a:lstStyle/>
          <a:p>
            <a:r>
              <a:rPr lang="en-GB" dirty="0"/>
              <a:t>A </a:t>
            </a:r>
            <a:r>
              <a:rPr lang="en-GB" b="1" dirty="0"/>
              <a:t>pencil</a:t>
            </a:r>
            <a:r>
              <a:rPr lang="en-GB" dirty="0"/>
              <a:t> is an implement for </a:t>
            </a:r>
            <a:r>
              <a:rPr lang="en-GB" u="sng" dirty="0" smtClean="0"/>
              <a:t>writing</a:t>
            </a:r>
            <a:r>
              <a:rPr lang="en-GB" dirty="0"/>
              <a:t> or drawing, constructed of a narrow, solid </a:t>
            </a:r>
            <a:r>
              <a:rPr lang="en-GB" dirty="0" smtClean="0"/>
              <a:t>pigment core </a:t>
            </a:r>
            <a:r>
              <a:rPr lang="en-GB" dirty="0"/>
              <a:t>in a protective casing that prevents the core from being broken or marking the user's hand.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9133" y="2859578"/>
            <a:ext cx="3280516" cy="3920317"/>
          </a:xfrm>
          <a:prstGeom prst="rect">
            <a:avLst/>
          </a:prstGeom>
        </p:spPr>
      </p:pic>
    </p:spTree>
    <p:extLst>
      <p:ext uri="{BB962C8B-B14F-4D97-AF65-F5344CB8AC3E}">
        <p14:creationId xmlns:p14="http://schemas.microsoft.com/office/powerpoint/2010/main" val="1556704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Pencil Case</a:t>
            </a:r>
            <a:endParaRPr lang="en-GB" dirty="0"/>
          </a:p>
        </p:txBody>
      </p:sp>
      <p:sp>
        <p:nvSpPr>
          <p:cNvPr id="3" name="Content Placeholder 2"/>
          <p:cNvSpPr>
            <a:spLocks noGrp="1"/>
          </p:cNvSpPr>
          <p:nvPr>
            <p:ph idx="1"/>
          </p:nvPr>
        </p:nvSpPr>
        <p:spPr/>
        <p:txBody>
          <a:bodyPr/>
          <a:lstStyle/>
          <a:p>
            <a:r>
              <a:rPr lang="en-GB" dirty="0"/>
              <a:t>A </a:t>
            </a:r>
            <a:r>
              <a:rPr lang="en-GB" b="1" dirty="0"/>
              <a:t>pencil case</a:t>
            </a:r>
            <a:r>
              <a:rPr lang="en-GB" dirty="0"/>
              <a:t> or </a:t>
            </a:r>
            <a:r>
              <a:rPr lang="en-GB" b="1" dirty="0"/>
              <a:t>pencil box</a:t>
            </a:r>
            <a:r>
              <a:rPr lang="en-GB" dirty="0"/>
              <a:t> is a container used to store pencils. A pencil case can also contain a variety of other </a:t>
            </a:r>
            <a:r>
              <a:rPr lang="en-GB" u="sng" dirty="0"/>
              <a:t>stationery</a:t>
            </a:r>
            <a:r>
              <a:rPr lang="en-GB" dirty="0"/>
              <a:t> such as sharpeners, pens, glue sticks, erasers, scissors, rulers and calculators.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0575" y="3423953"/>
            <a:ext cx="4476633" cy="3370778"/>
          </a:xfrm>
          <a:prstGeom prst="rect">
            <a:avLst/>
          </a:prstGeom>
        </p:spPr>
      </p:pic>
    </p:spTree>
    <p:extLst>
      <p:ext uri="{BB962C8B-B14F-4D97-AF65-F5344CB8AC3E}">
        <p14:creationId xmlns:p14="http://schemas.microsoft.com/office/powerpoint/2010/main" val="3672991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Ruler</a:t>
            </a:r>
            <a:endParaRPr lang="en-GB" dirty="0"/>
          </a:p>
        </p:txBody>
      </p:sp>
      <p:sp>
        <p:nvSpPr>
          <p:cNvPr id="3" name="Content Placeholder 2"/>
          <p:cNvSpPr>
            <a:spLocks noGrp="1"/>
          </p:cNvSpPr>
          <p:nvPr>
            <p:ph idx="1"/>
          </p:nvPr>
        </p:nvSpPr>
        <p:spPr/>
        <p:txBody>
          <a:bodyPr/>
          <a:lstStyle/>
          <a:p>
            <a:r>
              <a:rPr lang="en-GB" dirty="0"/>
              <a:t>A </a:t>
            </a:r>
            <a:r>
              <a:rPr lang="en-GB" b="1" dirty="0" smtClean="0"/>
              <a:t>ruler</a:t>
            </a:r>
            <a:r>
              <a:rPr lang="en-GB" dirty="0"/>
              <a:t> </a:t>
            </a:r>
            <a:r>
              <a:rPr lang="en-GB" dirty="0" smtClean="0"/>
              <a:t>is </a:t>
            </a:r>
            <a:r>
              <a:rPr lang="en-GB" dirty="0"/>
              <a:t>a device used in geometry and technical drawing, as well as the engineering and construction industries, to measure distances or draw straight lines</a:t>
            </a:r>
            <a:r>
              <a:rPr lang="en-GB" dirty="0" smtClean="0"/>
              <a: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3047" y="3186545"/>
            <a:ext cx="5611870" cy="3430386"/>
          </a:xfrm>
          <a:prstGeom prst="rect">
            <a:avLst/>
          </a:prstGeom>
        </p:spPr>
      </p:pic>
    </p:spTree>
    <p:extLst>
      <p:ext uri="{BB962C8B-B14F-4D97-AF65-F5344CB8AC3E}">
        <p14:creationId xmlns:p14="http://schemas.microsoft.com/office/powerpoint/2010/main" val="1136293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117" y="110202"/>
            <a:ext cx="10515600" cy="1325563"/>
          </a:xfrm>
        </p:spPr>
        <p:txBody>
          <a:bodyPr/>
          <a:lstStyle/>
          <a:p>
            <a:r>
              <a:rPr lang="en-GB" dirty="0" smtClean="0"/>
              <a:t>Eraser </a:t>
            </a:r>
            <a:endParaRPr lang="en-GB" dirty="0"/>
          </a:p>
        </p:txBody>
      </p:sp>
      <p:sp>
        <p:nvSpPr>
          <p:cNvPr id="3" name="Content Placeholder 2"/>
          <p:cNvSpPr>
            <a:spLocks noGrp="1"/>
          </p:cNvSpPr>
          <p:nvPr>
            <p:ph idx="1"/>
          </p:nvPr>
        </p:nvSpPr>
        <p:spPr>
          <a:xfrm>
            <a:off x="743989" y="1031213"/>
            <a:ext cx="10515600" cy="4351338"/>
          </a:xfrm>
        </p:spPr>
        <p:txBody>
          <a:bodyPr>
            <a:normAutofit/>
          </a:bodyPr>
          <a:lstStyle/>
          <a:p>
            <a:r>
              <a:rPr lang="en-GB" dirty="0"/>
              <a:t>An </a:t>
            </a:r>
            <a:r>
              <a:rPr lang="en-GB" b="1" dirty="0" smtClean="0"/>
              <a:t>eraser</a:t>
            </a:r>
            <a:r>
              <a:rPr lang="en-GB" dirty="0" smtClean="0"/>
              <a:t> </a:t>
            </a:r>
            <a:r>
              <a:rPr lang="en-GB" dirty="0"/>
              <a:t>is an article of stationery that is used for removing marks from paper or </a:t>
            </a:r>
            <a:r>
              <a:rPr lang="en-GB" dirty="0" smtClean="0"/>
              <a:t>skin erasers </a:t>
            </a:r>
            <a:r>
              <a:rPr lang="en-GB" dirty="0"/>
              <a:t>have a rubbery consistency and come in a variety of shapes, sizes and </a:t>
            </a:r>
            <a:r>
              <a:rPr lang="en-GB" dirty="0" err="1"/>
              <a:t>colors</a:t>
            </a:r>
            <a:r>
              <a:rPr lang="en-GB" dirty="0" smtClean="0"/>
              <a: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4226" y="2661981"/>
            <a:ext cx="3731635" cy="3641581"/>
          </a:xfrm>
          <a:prstGeom prst="rect">
            <a:avLst/>
          </a:prstGeom>
        </p:spPr>
      </p:pic>
    </p:spTree>
    <p:extLst>
      <p:ext uri="{BB962C8B-B14F-4D97-AF65-F5344CB8AC3E}">
        <p14:creationId xmlns:p14="http://schemas.microsoft.com/office/powerpoint/2010/main" val="3873956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Pen</a:t>
            </a:r>
            <a:endParaRPr lang="en-GB" dirty="0"/>
          </a:p>
        </p:txBody>
      </p:sp>
      <p:sp>
        <p:nvSpPr>
          <p:cNvPr id="3" name="Content Placeholder 2"/>
          <p:cNvSpPr>
            <a:spLocks noGrp="1"/>
          </p:cNvSpPr>
          <p:nvPr>
            <p:ph idx="1"/>
          </p:nvPr>
        </p:nvSpPr>
        <p:spPr/>
        <p:txBody>
          <a:bodyPr/>
          <a:lstStyle/>
          <a:p>
            <a:r>
              <a:rPr lang="en-GB" dirty="0"/>
              <a:t>A </a:t>
            </a:r>
            <a:r>
              <a:rPr lang="en-GB" b="1" dirty="0"/>
              <a:t>pen</a:t>
            </a:r>
            <a:r>
              <a:rPr lang="en-GB" dirty="0"/>
              <a:t> is a common writing instrument used to apply </a:t>
            </a:r>
            <a:r>
              <a:rPr lang="en-GB" dirty="0" smtClean="0"/>
              <a:t>ink to </a:t>
            </a:r>
            <a:r>
              <a:rPr lang="en-GB" dirty="0"/>
              <a:t>a surface, usually paper, for writing or drawing</a:t>
            </a:r>
            <a:r>
              <a:rPr lang="en-GB" dirty="0" smtClean="0"/>
              <a:t>.</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9291" y="3014749"/>
            <a:ext cx="4863134" cy="3560718"/>
          </a:xfrm>
          <a:prstGeom prst="rect">
            <a:avLst/>
          </a:prstGeom>
        </p:spPr>
      </p:pic>
    </p:spTree>
    <p:extLst>
      <p:ext uri="{BB962C8B-B14F-4D97-AF65-F5344CB8AC3E}">
        <p14:creationId xmlns:p14="http://schemas.microsoft.com/office/powerpoint/2010/main" val="2974830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Schoolbag</a:t>
            </a:r>
            <a:endParaRPr lang="en-GB" dirty="0"/>
          </a:p>
        </p:txBody>
      </p:sp>
      <p:sp>
        <p:nvSpPr>
          <p:cNvPr id="3" name="Content Placeholder 2"/>
          <p:cNvSpPr>
            <a:spLocks noGrp="1"/>
          </p:cNvSpPr>
          <p:nvPr>
            <p:ph idx="1"/>
          </p:nvPr>
        </p:nvSpPr>
        <p:spPr/>
        <p:txBody>
          <a:bodyPr/>
          <a:lstStyle/>
          <a:p>
            <a:r>
              <a:rPr lang="en-GB" dirty="0" smtClean="0"/>
              <a:t>A schoolbag is </a:t>
            </a:r>
            <a:r>
              <a:rPr lang="en-GB" dirty="0"/>
              <a:t>a cloth sack carried on one's back and secured with two straps that go over the shoulders, but it </a:t>
            </a:r>
            <a:r>
              <a:rPr lang="en-GB" dirty="0" smtClean="0"/>
              <a:t>can also have </a:t>
            </a:r>
            <a:r>
              <a:rPr lang="en-GB" dirty="0"/>
              <a:t>an external frame, internal </a:t>
            </a:r>
            <a:r>
              <a:rPr lang="en-GB" dirty="0" smtClean="0"/>
              <a:t>frame</a:t>
            </a:r>
            <a:r>
              <a:rPr lang="en-GB"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0385" y="3048001"/>
            <a:ext cx="4858248" cy="3654929"/>
          </a:xfrm>
          <a:prstGeom prst="rect">
            <a:avLst/>
          </a:prstGeom>
        </p:spPr>
      </p:pic>
    </p:spTree>
    <p:extLst>
      <p:ext uri="{BB962C8B-B14F-4D97-AF65-F5344CB8AC3E}">
        <p14:creationId xmlns:p14="http://schemas.microsoft.com/office/powerpoint/2010/main" val="3551615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Sharpener </a:t>
            </a:r>
            <a:endParaRPr lang="en-GB" dirty="0"/>
          </a:p>
        </p:txBody>
      </p:sp>
      <p:sp>
        <p:nvSpPr>
          <p:cNvPr id="3" name="Content Placeholder 2"/>
          <p:cNvSpPr>
            <a:spLocks noGrp="1"/>
          </p:cNvSpPr>
          <p:nvPr>
            <p:ph idx="1"/>
          </p:nvPr>
        </p:nvSpPr>
        <p:spPr/>
        <p:txBody>
          <a:bodyPr/>
          <a:lstStyle/>
          <a:p>
            <a:r>
              <a:rPr lang="en-GB" dirty="0"/>
              <a:t>A </a:t>
            </a:r>
            <a:r>
              <a:rPr lang="en-GB" b="1" dirty="0"/>
              <a:t>sharpener</a:t>
            </a:r>
            <a:r>
              <a:rPr lang="en-GB" dirty="0"/>
              <a:t> is an implement for </a:t>
            </a:r>
            <a:r>
              <a:rPr lang="en-GB" dirty="0" smtClean="0"/>
              <a:t>sharpening.</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3420" y="2264382"/>
            <a:ext cx="4522122" cy="4047518"/>
          </a:xfrm>
          <a:prstGeom prst="rect">
            <a:avLst/>
          </a:prstGeom>
        </p:spPr>
      </p:pic>
    </p:spTree>
    <p:extLst>
      <p:ext uri="{BB962C8B-B14F-4D97-AF65-F5344CB8AC3E}">
        <p14:creationId xmlns:p14="http://schemas.microsoft.com/office/powerpoint/2010/main" val="2660638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954"/>
            <a:ext cx="10515600" cy="1325563"/>
          </a:xfrm>
        </p:spPr>
        <p:txBody>
          <a:bodyPr/>
          <a:lstStyle/>
          <a:p>
            <a:r>
              <a:rPr lang="en-GB" dirty="0" smtClean="0"/>
              <a:t>Scissors</a:t>
            </a:r>
            <a:endParaRPr lang="en-GB" dirty="0"/>
          </a:p>
        </p:txBody>
      </p:sp>
      <p:sp>
        <p:nvSpPr>
          <p:cNvPr id="3" name="Content Placeholder 2"/>
          <p:cNvSpPr>
            <a:spLocks noGrp="1"/>
          </p:cNvSpPr>
          <p:nvPr>
            <p:ph idx="1"/>
          </p:nvPr>
        </p:nvSpPr>
        <p:spPr>
          <a:xfrm>
            <a:off x="838200" y="1143982"/>
            <a:ext cx="10515600" cy="4351338"/>
          </a:xfrm>
        </p:spPr>
        <p:txBody>
          <a:bodyPr>
            <a:normAutofit/>
          </a:bodyPr>
          <a:lstStyle/>
          <a:p>
            <a:r>
              <a:rPr lang="en-GB" b="1" dirty="0"/>
              <a:t>Scissors</a:t>
            </a:r>
            <a:r>
              <a:rPr lang="en-GB" dirty="0"/>
              <a:t> are hand-operated shearing tools. A pair of scissors consists of a pair of metal blades pivoted so that the sharpened edges slide against each other when the handles (bows) opposite to the pivot are closed. Scissors are used for cutting various thin materials, such as paper, cardboard, metal foil, cloth, rope, and wire</a:t>
            </a:r>
            <a:r>
              <a:rPr lang="en-GB" dirty="0" smtClean="0"/>
              <a: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705" y="3151219"/>
            <a:ext cx="2676699" cy="3604257"/>
          </a:xfrm>
          <a:prstGeom prst="rect">
            <a:avLst/>
          </a:prstGeom>
        </p:spPr>
      </p:pic>
    </p:spTree>
    <p:extLst>
      <p:ext uri="{BB962C8B-B14F-4D97-AF65-F5344CB8AC3E}">
        <p14:creationId xmlns:p14="http://schemas.microsoft.com/office/powerpoint/2010/main" val="21805135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Slate</Template>
  <TotalTime>59</TotalTime>
  <Words>58</Words>
  <Application>Microsoft Office PowerPoint</Application>
  <PresentationFormat>Widescreen</PresentationFormat>
  <Paragraphs>19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Calisto MT</vt:lpstr>
      <vt:lpstr>Trebuchet MS</vt:lpstr>
      <vt:lpstr>Wingdings 2</vt:lpstr>
      <vt:lpstr>Slate</vt:lpstr>
      <vt:lpstr>School Objects!</vt:lpstr>
      <vt:lpstr>Pencil</vt:lpstr>
      <vt:lpstr>Pencil Case</vt:lpstr>
      <vt:lpstr>Ruler</vt:lpstr>
      <vt:lpstr>Eraser </vt:lpstr>
      <vt:lpstr>Pen</vt:lpstr>
      <vt:lpstr>Schoolbag</vt:lpstr>
      <vt:lpstr>Sharpener </vt:lpstr>
      <vt:lpstr>Scissors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Objects!</dc:title>
  <dc:creator>Fotis</dc:creator>
  <cp:lastModifiedBy>Fotis</cp:lastModifiedBy>
  <cp:revision>6</cp:revision>
  <dcterms:created xsi:type="dcterms:W3CDTF">2021-05-15T13:09:24Z</dcterms:created>
  <dcterms:modified xsi:type="dcterms:W3CDTF">2021-05-15T14:35:07Z</dcterms:modified>
</cp:coreProperties>
</file>