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Aviation" TargetMode="External"/><Relationship Id="rId2" Type="http://schemas.openxmlformats.org/officeDocument/2006/relationships/hyperlink" Target="https://www.wikiwand.com/en/Hendon_Aerodrom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s://www.wikiwand.com/en/Royal_Air_For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691" y="436296"/>
            <a:ext cx="9130022" cy="1643357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Royal Air Force Museum London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3321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The </a:t>
            </a:r>
            <a:r>
              <a:rPr lang="en-US" b="1" dirty="0"/>
              <a:t>Royal Air Force Museum London</a:t>
            </a:r>
            <a:r>
              <a:rPr lang="en-US" dirty="0"/>
              <a:t> (also commonly known as the </a:t>
            </a:r>
            <a:r>
              <a:rPr lang="en-US" b="1" dirty="0"/>
              <a:t>RAF Museum</a:t>
            </a:r>
            <a:r>
              <a:rPr lang="en-US" dirty="0"/>
              <a:t>) is located on the former </a:t>
            </a:r>
            <a:r>
              <a:rPr lang="en-US" dirty="0">
                <a:hlinkClick r:id="rId2"/>
              </a:rPr>
              <a:t>Hendon Aerodrome</a:t>
            </a:r>
            <a:r>
              <a:rPr lang="en-US" dirty="0"/>
              <a:t>. It includes five buildings and hangars showing the history of </a:t>
            </a:r>
            <a:r>
              <a:rPr lang="en-US" dirty="0">
                <a:hlinkClick r:id="rId3"/>
              </a:rPr>
              <a:t>aviation</a:t>
            </a:r>
            <a:r>
              <a:rPr lang="en-US" dirty="0"/>
              <a:t> and the </a:t>
            </a:r>
            <a:r>
              <a:rPr lang="en-US" dirty="0">
                <a:hlinkClick r:id="rId4"/>
              </a:rPr>
              <a:t>Royal Air Force</a:t>
            </a:r>
            <a:r>
              <a:rPr lang="en-US" dirty="0"/>
              <a:t>.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79" y="1125847"/>
            <a:ext cx="4868709" cy="36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47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The </a:t>
            </a:r>
            <a:r>
              <a:rPr lang="en-US" sz="1800" dirty="0" smtClean="0"/>
              <a:t>F-4 </a:t>
            </a:r>
            <a:r>
              <a:rPr lang="en-US" sz="1800" dirty="0"/>
              <a:t>Phantom II is a </a:t>
            </a:r>
            <a:r>
              <a:rPr lang="en-US" sz="1800" dirty="0" smtClean="0"/>
              <a:t>two-seat</a:t>
            </a:r>
            <a:r>
              <a:rPr lang="en-US" sz="1800" dirty="0"/>
              <a:t>, twin-engine, all-weather, long-range </a:t>
            </a:r>
            <a:r>
              <a:rPr lang="en-US" sz="1800" dirty="0" smtClean="0"/>
              <a:t>jet </a:t>
            </a:r>
            <a:r>
              <a:rPr lang="en-US" sz="1800" dirty="0"/>
              <a:t>interceptor and </a:t>
            </a:r>
            <a:r>
              <a:rPr lang="en-US" sz="1800" dirty="0" smtClean="0"/>
              <a:t>fighter-bomber. It is my favorite plane. I want to be a pilot and fly one of these in the Hellenic air force.</a:t>
            </a:r>
            <a:endParaRPr lang="el-GR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15" y="1780247"/>
            <a:ext cx="8047209" cy="4387232"/>
          </a:xfrm>
        </p:spPr>
      </p:pic>
    </p:spTree>
    <p:extLst>
      <p:ext uri="{BB962C8B-B14F-4D97-AF65-F5344CB8AC3E}">
        <p14:creationId xmlns:p14="http://schemas.microsoft.com/office/powerpoint/2010/main" val="73195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/>
              <a:t>The F-35 </a:t>
            </a:r>
            <a:r>
              <a:rPr lang="en-US" sz="1600" dirty="0"/>
              <a:t>Lightning II is an American family of single-seat, single-engine, all-weather stealth </a:t>
            </a:r>
            <a:r>
              <a:rPr lang="en-US" sz="1600" dirty="0" smtClean="0"/>
              <a:t>combat </a:t>
            </a:r>
            <a:r>
              <a:rPr lang="en-US" sz="1600" dirty="0"/>
              <a:t>aircraft that is intended to perform both air superiority and strike </a:t>
            </a:r>
            <a:r>
              <a:rPr lang="en-US" sz="1600" dirty="0" smtClean="0"/>
              <a:t>missions.</a:t>
            </a:r>
            <a:endParaRPr lang="el-GR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09" y="1602223"/>
            <a:ext cx="5333844" cy="5103821"/>
          </a:xfrm>
        </p:spPr>
      </p:pic>
    </p:spTree>
    <p:extLst>
      <p:ext uri="{BB962C8B-B14F-4D97-AF65-F5344CB8AC3E}">
        <p14:creationId xmlns:p14="http://schemas.microsoft.com/office/powerpoint/2010/main" val="19086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The Harrier, informally referred to as the Harrier Jump Jet, is a family of jet-powered attack aircraft capable of vertical/short takeoff and landing </a:t>
            </a:r>
            <a:r>
              <a:rPr lang="en-US" sz="1600" dirty="0" smtClean="0"/>
              <a:t>operations.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00" y="1668650"/>
            <a:ext cx="6360340" cy="4254720"/>
          </a:xfrm>
        </p:spPr>
      </p:pic>
    </p:spTree>
    <p:extLst>
      <p:ext uri="{BB962C8B-B14F-4D97-AF65-F5344CB8AC3E}">
        <p14:creationId xmlns:p14="http://schemas.microsoft.com/office/powerpoint/2010/main" val="7124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The </a:t>
            </a:r>
            <a:r>
              <a:rPr lang="en-US" sz="1600" dirty="0" smtClean="0"/>
              <a:t>Spitfire </a:t>
            </a:r>
            <a:r>
              <a:rPr lang="en-US" sz="1600" dirty="0"/>
              <a:t>is a British </a:t>
            </a:r>
            <a:r>
              <a:rPr lang="en-US" sz="1600" dirty="0" smtClean="0"/>
              <a:t>one-seat </a:t>
            </a:r>
            <a:r>
              <a:rPr lang="en-US" sz="1600" dirty="0"/>
              <a:t>fighter aircraft that was used by the Royal Air Force and other Allied countries before, during, and after World War II. </a:t>
            </a:r>
            <a:r>
              <a:rPr lang="en-US" sz="1600" dirty="0" smtClean="0"/>
              <a:t>Greece had this airplane during the war. It’s </a:t>
            </a:r>
            <a:r>
              <a:rPr lang="en-US" sz="1600" dirty="0"/>
              <a:t>a legendary </a:t>
            </a:r>
            <a:r>
              <a:rPr lang="en-US" sz="1600" dirty="0" smtClean="0"/>
              <a:t>airplane.</a:t>
            </a:r>
            <a:endParaRPr lang="el-GR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21" y="1302817"/>
            <a:ext cx="5289288" cy="4058647"/>
          </a:xfrm>
        </p:spPr>
      </p:pic>
      <p:sp>
        <p:nvSpPr>
          <p:cNvPr id="6" name="TextBox 5"/>
          <p:cNvSpPr txBox="1"/>
          <p:nvPr/>
        </p:nvSpPr>
        <p:spPr>
          <a:xfrm>
            <a:off x="4895680" y="5721069"/>
            <a:ext cx="189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33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188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Royal Air Force Museum London </vt:lpstr>
      <vt:lpstr>The F-4 Phantom II is a two-seat, twin-engine, all-weather, long-range jet interceptor and fighter-bomber. It is my favorite plane. I want to be a pilot and fly one of these in the Hellenic air force.</vt:lpstr>
      <vt:lpstr>The F-35 Lightning II is an American family of single-seat, single-engine, all-weather stealth combat aircraft that is intended to perform both air superiority and strike missions.</vt:lpstr>
      <vt:lpstr>The Harrier, informally referred to as the Harrier Jump Jet, is a family of jet-powered attack aircraft capable of vertical/short takeoff and landing operations.</vt:lpstr>
      <vt:lpstr>The Spitfire is a British one-seat fighter aircraft that was used by the Royal Air Force and other Allied countries before, during, and after World War II. Greece had this airplane during the war. It’s a legendary airplane.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Air Force Museum London</dc:title>
  <dc:creator>JIM</dc:creator>
  <cp:lastModifiedBy>Fotis</cp:lastModifiedBy>
  <cp:revision>13</cp:revision>
  <dcterms:created xsi:type="dcterms:W3CDTF">2021-05-08T09:39:41Z</dcterms:created>
  <dcterms:modified xsi:type="dcterms:W3CDTF">2021-05-24T12:44:57Z</dcterms:modified>
</cp:coreProperties>
</file>