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72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70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046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4392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6287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1561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5145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2310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3129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699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586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244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115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607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504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8203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062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017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342CEA3-3058-4D43-AE35-B3DA76CB4003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1154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Healthy VS Unhealthy</a:t>
            </a:r>
            <a:r>
              <a:rPr lang="en-GB" b="1" dirty="0"/>
              <a:t> </a:t>
            </a:r>
            <a:r>
              <a:rPr lang="en-GB" b="1" dirty="0" smtClean="0"/>
              <a:t>food</a:t>
            </a:r>
            <a:endParaRPr lang="el-GR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by </a:t>
            </a:r>
            <a:r>
              <a:rPr lang="en-US" b="1" dirty="0" err="1" smtClean="0"/>
              <a:t>Chrysa</a:t>
            </a:r>
            <a:r>
              <a:rPr lang="en-US" b="1" dirty="0" smtClean="0"/>
              <a:t> </a:t>
            </a:r>
            <a:r>
              <a:rPr lang="en-US" b="1" dirty="0" err="1" smtClean="0"/>
              <a:t>Babana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Healthy and Unhealthy food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• Healthy food                            •  Unhealthy food       </a:t>
            </a:r>
            <a:r>
              <a:rPr lang="en-GB" dirty="0" smtClean="0"/>
              <a:t>        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08920"/>
            <a:ext cx="3671392" cy="3168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4047"/>
            <a:ext cx="3816424" cy="3318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Healthy food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77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 smtClean="0"/>
              <a:t>Healthy food is very good for us because:</a:t>
            </a:r>
          </a:p>
          <a:p>
            <a:r>
              <a:rPr lang="en-GB" sz="1600" dirty="0" smtClean="0"/>
              <a:t>It gives us energy.</a:t>
            </a:r>
          </a:p>
          <a:p>
            <a:r>
              <a:rPr lang="en-GB" sz="1600" dirty="0" smtClean="0"/>
              <a:t>It keeps us from getting sick.</a:t>
            </a:r>
          </a:p>
          <a:p>
            <a:r>
              <a:rPr lang="en-GB" sz="1600" dirty="0" smtClean="0"/>
              <a:t>It makes our bones strong.</a:t>
            </a:r>
          </a:p>
          <a:p>
            <a:r>
              <a:rPr lang="en-GB" sz="1600" dirty="0" smtClean="0"/>
              <a:t>It helps us grow.</a:t>
            </a:r>
          </a:p>
          <a:p>
            <a:r>
              <a:rPr lang="en-GB" sz="1600" dirty="0" smtClean="0"/>
              <a:t>Healthy food:</a:t>
            </a:r>
          </a:p>
          <a:p>
            <a:r>
              <a:rPr lang="en-GB" sz="1600" dirty="0" smtClean="0"/>
              <a:t>Apples</a:t>
            </a:r>
          </a:p>
          <a:p>
            <a:r>
              <a:rPr lang="en-GB" sz="1600" dirty="0" smtClean="0"/>
              <a:t>Pears</a:t>
            </a:r>
          </a:p>
          <a:p>
            <a:r>
              <a:rPr lang="en-GB" sz="1600" dirty="0" smtClean="0"/>
              <a:t>Bananas </a:t>
            </a:r>
          </a:p>
          <a:p>
            <a:r>
              <a:rPr lang="en-GB" sz="1600" dirty="0" smtClean="0"/>
              <a:t>Milk</a:t>
            </a:r>
          </a:p>
          <a:p>
            <a:r>
              <a:rPr lang="en-GB" sz="1600" dirty="0" smtClean="0"/>
              <a:t>Fish</a:t>
            </a:r>
          </a:p>
          <a:p>
            <a:r>
              <a:rPr lang="en-GB" sz="1600" dirty="0" smtClean="0"/>
              <a:t>Olive oil</a:t>
            </a:r>
          </a:p>
          <a:p>
            <a:r>
              <a:rPr lang="en-GB" sz="1600" dirty="0" smtClean="0"/>
              <a:t>Cheese</a:t>
            </a:r>
          </a:p>
          <a:p>
            <a:r>
              <a:rPr lang="en-GB" sz="1600" dirty="0" smtClean="0"/>
              <a:t>Eggs</a:t>
            </a:r>
          </a:p>
          <a:p>
            <a:pPr marL="0" indent="0">
              <a:buNone/>
            </a:pPr>
            <a:endParaRPr lang="en-GB" sz="2000" dirty="0" smtClean="0"/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54560"/>
            <a:ext cx="352839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4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2656"/>
            <a:ext cx="7886700" cy="1325563"/>
          </a:xfrm>
        </p:spPr>
        <p:txBody>
          <a:bodyPr/>
          <a:lstStyle/>
          <a:p>
            <a:r>
              <a:rPr lang="en-GB" b="1" dirty="0" smtClean="0"/>
              <a:t>Unhealthy food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8000" dirty="0" smtClean="0"/>
              <a:t> </a:t>
            </a:r>
            <a:r>
              <a:rPr lang="en-GB" sz="8000" b="1" dirty="0" smtClean="0"/>
              <a:t>Unhealthy food is not good for us because:</a:t>
            </a:r>
          </a:p>
          <a:p>
            <a:pPr marL="0" indent="0">
              <a:buNone/>
            </a:pPr>
            <a:r>
              <a:rPr lang="en-GB" sz="8000" dirty="0" smtClean="0"/>
              <a:t>• </a:t>
            </a:r>
            <a:r>
              <a:rPr lang="en-GB" sz="6400" dirty="0" smtClean="0"/>
              <a:t>It has lots of fat, sugar and calories.</a:t>
            </a:r>
          </a:p>
          <a:p>
            <a:pPr marL="0" indent="0">
              <a:buNone/>
            </a:pPr>
            <a:r>
              <a:rPr lang="en-GB" sz="6400" dirty="0" smtClean="0"/>
              <a:t>• It makes us fat.</a:t>
            </a:r>
          </a:p>
          <a:p>
            <a:pPr marL="0" indent="0">
              <a:buNone/>
            </a:pPr>
            <a:r>
              <a:rPr lang="en-GB" sz="6400" dirty="0" smtClean="0"/>
              <a:t>• It makes our teeth bad.</a:t>
            </a:r>
          </a:p>
          <a:p>
            <a:pPr marL="0" indent="0">
              <a:buNone/>
            </a:pPr>
            <a:r>
              <a:rPr lang="en-GB" sz="6400" dirty="0" smtClean="0"/>
              <a:t>• It doesn’t give us energy.</a:t>
            </a:r>
          </a:p>
          <a:p>
            <a:pPr marL="0" indent="0">
              <a:buNone/>
            </a:pPr>
            <a:r>
              <a:rPr lang="en-GB" sz="6400" dirty="0" smtClean="0"/>
              <a:t>• Unhealthy food:</a:t>
            </a:r>
          </a:p>
          <a:p>
            <a:pPr marL="0" indent="0">
              <a:buNone/>
            </a:pPr>
            <a:r>
              <a:rPr lang="en-GB" sz="6400" dirty="0" smtClean="0"/>
              <a:t>Chips</a:t>
            </a:r>
          </a:p>
          <a:p>
            <a:pPr marL="0" indent="0">
              <a:buNone/>
            </a:pPr>
            <a:r>
              <a:rPr lang="en-GB" sz="6400" dirty="0" smtClean="0"/>
              <a:t>Donuts</a:t>
            </a:r>
          </a:p>
          <a:p>
            <a:pPr marL="0" indent="0">
              <a:buNone/>
            </a:pPr>
            <a:r>
              <a:rPr lang="en-GB" sz="6400" dirty="0" smtClean="0"/>
              <a:t>Lollipops</a:t>
            </a:r>
          </a:p>
          <a:p>
            <a:pPr marL="0" indent="0">
              <a:buNone/>
            </a:pPr>
            <a:r>
              <a:rPr lang="en-GB" sz="6400" dirty="0" smtClean="0"/>
              <a:t>Candies</a:t>
            </a:r>
          </a:p>
          <a:p>
            <a:pPr marL="0" indent="0">
              <a:buNone/>
            </a:pPr>
            <a:r>
              <a:rPr lang="en-GB" sz="6400" dirty="0" smtClean="0"/>
              <a:t>Chocolate</a:t>
            </a:r>
          </a:p>
          <a:p>
            <a:pPr marL="0" indent="0">
              <a:buNone/>
            </a:pPr>
            <a:r>
              <a:rPr lang="en-GB" sz="6400" dirty="0" smtClean="0"/>
              <a:t>Chewing gums</a:t>
            </a:r>
          </a:p>
          <a:p>
            <a:pPr marL="0" indent="0">
              <a:buNone/>
            </a:pPr>
            <a:r>
              <a:rPr lang="en-GB" sz="6400" dirty="0" smtClean="0"/>
              <a:t>Sweets</a:t>
            </a:r>
          </a:p>
          <a:p>
            <a:pPr marL="0" indent="0">
              <a:buNone/>
            </a:pPr>
            <a:r>
              <a:rPr lang="en-GB" sz="6400" dirty="0" smtClean="0"/>
              <a:t>Ice cream</a:t>
            </a:r>
          </a:p>
          <a:p>
            <a:pPr marL="0" indent="0">
              <a:buNone/>
            </a:pPr>
            <a:endParaRPr lang="en-GB" sz="6400" dirty="0" smtClean="0"/>
          </a:p>
          <a:p>
            <a:pPr marL="0" indent="0">
              <a:buNone/>
            </a:pPr>
            <a:endParaRPr lang="en-GB" sz="6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92896"/>
            <a:ext cx="3304171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Healthy food is better than the Unhealthy food!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36004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88840"/>
            <a:ext cx="4572000" cy="34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5" y="1731963"/>
            <a:ext cx="7723093" cy="4059237"/>
          </a:xfrm>
        </p:spPr>
      </p:pic>
    </p:spTree>
    <p:extLst>
      <p:ext uri="{BB962C8B-B14F-4D97-AF65-F5344CB8AC3E}">
        <p14:creationId xmlns:p14="http://schemas.microsoft.com/office/powerpoint/2010/main" val="276649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179</TotalTime>
  <Words>132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Calisto MT</vt:lpstr>
      <vt:lpstr>Trebuchet MS</vt:lpstr>
      <vt:lpstr>Wingdings 2</vt:lpstr>
      <vt:lpstr>Slate</vt:lpstr>
      <vt:lpstr>Healthy VS Unhealthy food</vt:lpstr>
      <vt:lpstr>Healthy and Unhealthy food</vt:lpstr>
      <vt:lpstr>Healthy food</vt:lpstr>
      <vt:lpstr>Unhealthy food</vt:lpstr>
      <vt:lpstr>Healthy food is better than the Unhealthy food!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Symmury of video The Lego story</dc:title>
  <dc:creator>7dimkif</dc:creator>
  <cp:lastModifiedBy>Fotis</cp:lastModifiedBy>
  <cp:revision>23</cp:revision>
  <dcterms:created xsi:type="dcterms:W3CDTF">2021-04-13T08:32:14Z</dcterms:created>
  <dcterms:modified xsi:type="dcterms:W3CDTF">2021-04-14T09:54:35Z</dcterms:modified>
</cp:coreProperties>
</file>