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72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5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1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49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4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3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9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57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7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3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6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London sightseeing!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GB" dirty="0" smtClean="0"/>
              <a:t>y </a:t>
            </a:r>
            <a:r>
              <a:rPr lang="en-GB" dirty="0" err="1" smtClean="0"/>
              <a:t>Chrysa</a:t>
            </a:r>
            <a:r>
              <a:rPr lang="en-GB" dirty="0" smtClean="0"/>
              <a:t> </a:t>
            </a:r>
            <a:r>
              <a:rPr lang="en-GB" dirty="0" err="1" smtClean="0"/>
              <a:t>Babana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8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20" y="321960"/>
            <a:ext cx="8229600" cy="1143000"/>
          </a:xfrm>
        </p:spPr>
        <p:txBody>
          <a:bodyPr/>
          <a:lstStyle/>
          <a:p>
            <a:r>
              <a:rPr lang="en-GB" dirty="0" smtClean="0"/>
              <a:t>Big Ben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Big </a:t>
            </a:r>
            <a:r>
              <a:rPr lang="en-GB" b="1" dirty="0" smtClean="0"/>
              <a:t>Ben </a:t>
            </a:r>
            <a:r>
              <a:rPr lang="en-GB" dirty="0" smtClean="0"/>
              <a:t>is </a:t>
            </a:r>
            <a:r>
              <a:rPr lang="en-GB" dirty="0"/>
              <a:t>the nickname for the </a:t>
            </a:r>
            <a:r>
              <a:rPr lang="en-GB" b="1" dirty="0"/>
              <a:t>Great </a:t>
            </a:r>
            <a:r>
              <a:rPr lang="en-GB" b="1" dirty="0" smtClean="0"/>
              <a:t>Bell</a:t>
            </a:r>
            <a:r>
              <a:rPr lang="en-GB" dirty="0"/>
              <a:t> of the striking clock </a:t>
            </a:r>
            <a:r>
              <a:rPr lang="en-GB" dirty="0" smtClean="0"/>
              <a:t>at </a:t>
            </a:r>
            <a:r>
              <a:rPr lang="en-GB" dirty="0"/>
              <a:t>the Palace of </a:t>
            </a:r>
            <a:r>
              <a:rPr lang="en-GB" dirty="0" smtClean="0"/>
              <a:t>Westminster</a:t>
            </a:r>
            <a:r>
              <a:rPr lang="en-GB" dirty="0"/>
              <a:t> </a:t>
            </a:r>
            <a:r>
              <a:rPr lang="en-GB" dirty="0" smtClean="0"/>
              <a:t>and</a:t>
            </a:r>
            <a:r>
              <a:rPr lang="en-GB" dirty="0"/>
              <a:t> </a:t>
            </a:r>
            <a:r>
              <a:rPr lang="en-GB" dirty="0" smtClean="0"/>
              <a:t>it refers</a:t>
            </a:r>
            <a:r>
              <a:rPr lang="en-GB" dirty="0"/>
              <a:t> to both the clock and the </a:t>
            </a:r>
            <a:r>
              <a:rPr lang="en-GB" dirty="0" smtClean="0"/>
              <a:t>clock tower.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4200"/>
            <a:ext cx="2851150" cy="363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810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London </a:t>
            </a:r>
            <a:r>
              <a:rPr lang="en-GB" dirty="0" smtClean="0"/>
              <a:t>Eye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The </a:t>
            </a:r>
            <a:r>
              <a:rPr lang="en-GB" sz="2700" b="1" dirty="0"/>
              <a:t>London Eye</a:t>
            </a:r>
            <a:r>
              <a:rPr lang="en-GB" sz="2700" dirty="0"/>
              <a:t>, or the </a:t>
            </a:r>
            <a:r>
              <a:rPr lang="en-GB" sz="2700" b="1" dirty="0"/>
              <a:t>Millennium Wheel</a:t>
            </a:r>
            <a:r>
              <a:rPr lang="en-GB" sz="2700" dirty="0"/>
              <a:t>, is </a:t>
            </a:r>
            <a:r>
              <a:rPr lang="en-GB" sz="2700" dirty="0" smtClean="0"/>
              <a:t>a</a:t>
            </a:r>
            <a:r>
              <a:rPr lang="en-GB" sz="2700" dirty="0"/>
              <a:t>n</a:t>
            </a:r>
            <a:r>
              <a:rPr lang="en-GB" sz="2700" dirty="0" smtClean="0"/>
              <a:t> observation </a:t>
            </a:r>
            <a:r>
              <a:rPr lang="en-GB" sz="2700" dirty="0"/>
              <a:t>wheel on the </a:t>
            </a:r>
            <a:r>
              <a:rPr lang="en-GB" sz="2700" dirty="0" smtClean="0"/>
              <a:t>South </a:t>
            </a:r>
            <a:r>
              <a:rPr lang="en-GB" sz="2700" dirty="0"/>
              <a:t>Bank of the River Thames in London. It is Europe's </a:t>
            </a:r>
            <a:r>
              <a:rPr lang="en-GB" sz="2700" dirty="0" smtClean="0"/>
              <a:t>tallest </a:t>
            </a:r>
            <a:r>
              <a:rPr lang="en-GB" sz="2700" dirty="0"/>
              <a:t>observation </a:t>
            </a:r>
            <a:r>
              <a:rPr lang="en-GB" sz="2700" dirty="0" smtClean="0"/>
              <a:t>wheel</a:t>
            </a:r>
            <a:r>
              <a:rPr lang="en-GB" sz="2700" dirty="0"/>
              <a:t>, and </a:t>
            </a:r>
            <a:r>
              <a:rPr lang="en-GB" sz="2700" dirty="0" smtClean="0"/>
              <a:t>it is </a:t>
            </a:r>
            <a:r>
              <a:rPr lang="en-GB" sz="2700" dirty="0"/>
              <a:t>the most popular paid tourist attraction in the United Kingdom with over 3 million visitors annually</a:t>
            </a:r>
            <a:r>
              <a:rPr lang="en-GB" sz="2700" dirty="0" smtClean="0"/>
              <a:t>.</a:t>
            </a:r>
            <a:endParaRPr lang="en-GB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67200"/>
            <a:ext cx="4267200" cy="2476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4334529"/>
            <a:ext cx="3429000" cy="23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Buckingham </a:t>
            </a:r>
            <a:r>
              <a:rPr lang="en-GB" dirty="0" smtClean="0"/>
              <a:t>Palace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5800" y="1143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The Buckingham Palace is </a:t>
            </a:r>
            <a:r>
              <a:rPr lang="en-GB" sz="2800" dirty="0"/>
              <a:t>the London </a:t>
            </a:r>
            <a:r>
              <a:rPr lang="en-GB" sz="2800" dirty="0" smtClean="0"/>
              <a:t>residence of the Queen </a:t>
            </a:r>
            <a:r>
              <a:rPr lang="en-GB" sz="2800" dirty="0"/>
              <a:t>of the United </a:t>
            </a:r>
            <a:r>
              <a:rPr lang="en-GB" sz="2800" dirty="0" smtClean="0"/>
              <a:t>Kingdom. It is located </a:t>
            </a:r>
            <a:r>
              <a:rPr lang="en-GB" sz="2800" dirty="0"/>
              <a:t>in the City of </a:t>
            </a:r>
            <a:r>
              <a:rPr lang="en-GB" sz="2800" dirty="0" smtClean="0"/>
              <a:t>Westminster.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8" y="3657600"/>
            <a:ext cx="3867271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0"/>
            <a:ext cx="3886200" cy="446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 </a:t>
            </a:r>
            <a:r>
              <a:rPr lang="en-GB" sz="2400" dirty="0" smtClean="0"/>
              <a:t>You must go to London and see the Buckingham Palace, the London </a:t>
            </a:r>
            <a:r>
              <a:rPr lang="en-GB" sz="2400" dirty="0" smtClean="0"/>
              <a:t>Eye </a:t>
            </a:r>
            <a:r>
              <a:rPr lang="en-GB" sz="2400" dirty="0" smtClean="0"/>
              <a:t>and for sure the Big Ben</a:t>
            </a:r>
            <a:r>
              <a:rPr lang="en-GB" sz="2400" dirty="0" smtClean="0"/>
              <a:t>!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24200"/>
            <a:ext cx="6589395" cy="34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116</TotalTime>
  <Words>69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Slate</vt:lpstr>
      <vt:lpstr>London sightseeing!</vt:lpstr>
      <vt:lpstr>Big Ben</vt:lpstr>
      <vt:lpstr>London Eye</vt:lpstr>
      <vt:lpstr>Buckingham Palace 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sightseeing!</dc:title>
  <dc:creator>fotios bampanas</dc:creator>
  <cp:lastModifiedBy>Fotis</cp:lastModifiedBy>
  <cp:revision>17</cp:revision>
  <dcterms:created xsi:type="dcterms:W3CDTF">2006-08-16T00:00:00Z</dcterms:created>
  <dcterms:modified xsi:type="dcterms:W3CDTF">2021-05-05T20:24:39Z</dcterms:modified>
</cp:coreProperties>
</file>