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0" r:id="rId3"/>
    <p:sldId id="257" r:id="rId4"/>
    <p:sldId id="259" r:id="rId5"/>
    <p:sldId id="258"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657"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05CC758F-5434-4EF7-9AF4-7B2C09B014C7}" type="datetimeFigureOut">
              <a:rPr lang="el-GR" smtClean="0"/>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247240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C758F-5434-4EF7-9AF4-7B2C09B014C7}" type="datetimeFigureOut">
              <a:rPr lang="el-GR" smtClean="0"/>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140457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C758F-5434-4EF7-9AF4-7B2C09B014C7}" type="datetimeFigureOut">
              <a:rPr lang="el-GR" smtClean="0"/>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255103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CC758F-5434-4EF7-9AF4-7B2C09B014C7}" type="datetimeFigureOut">
              <a:rPr lang="el-GR" smtClean="0"/>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363528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05CC758F-5434-4EF7-9AF4-7B2C09B014C7}" type="datetimeFigureOut">
              <a:rPr lang="el-GR" smtClean="0"/>
              <a:t>14/4/2021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3298361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5CC758F-5434-4EF7-9AF4-7B2C09B014C7}" type="datetimeFigureOut">
              <a:rPr lang="el-GR" smtClean="0"/>
              <a:t>14/4/2021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85154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5CC758F-5434-4EF7-9AF4-7B2C09B014C7}" type="datetimeFigureOut">
              <a:rPr lang="el-GR" smtClean="0"/>
              <a:t>14/4/2021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16032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5CC758F-5434-4EF7-9AF4-7B2C09B014C7}" type="datetimeFigureOut">
              <a:rPr lang="el-GR" smtClean="0"/>
              <a:t>14/4/2021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39402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CC758F-5434-4EF7-9AF4-7B2C09B014C7}" type="datetimeFigureOut">
              <a:rPr lang="el-GR" smtClean="0"/>
              <a:t>14/4/2021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116386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CC758F-5434-4EF7-9AF4-7B2C09B014C7}" type="datetimeFigureOut">
              <a:rPr lang="el-GR" smtClean="0"/>
              <a:t>14/4/2021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26760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CC758F-5434-4EF7-9AF4-7B2C09B014C7}" type="datetimeFigureOut">
              <a:rPr lang="el-GR" smtClean="0"/>
              <a:t>14/4/2021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5164417-1817-4D6D-B283-D4BF9D4B4244}" type="slidenum">
              <a:rPr lang="el-GR" smtClean="0"/>
              <a:t>‹#›</a:t>
            </a:fld>
            <a:endParaRPr lang="el-GR"/>
          </a:p>
        </p:txBody>
      </p:sp>
    </p:spTree>
    <p:extLst>
      <p:ext uri="{BB962C8B-B14F-4D97-AF65-F5344CB8AC3E}">
        <p14:creationId xmlns:p14="http://schemas.microsoft.com/office/powerpoint/2010/main" val="419844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C758F-5434-4EF7-9AF4-7B2C09B014C7}" type="datetimeFigureOut">
              <a:rPr lang="el-GR" smtClean="0"/>
              <a:t>14/4/2021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64417-1817-4D6D-B283-D4BF9D4B4244}" type="slidenum">
              <a:rPr lang="el-GR" smtClean="0"/>
              <a:t>‹#›</a:t>
            </a:fld>
            <a:endParaRPr lang="el-GR"/>
          </a:p>
        </p:txBody>
      </p:sp>
    </p:spTree>
    <p:extLst>
      <p:ext uri="{BB962C8B-B14F-4D97-AF65-F5344CB8AC3E}">
        <p14:creationId xmlns:p14="http://schemas.microsoft.com/office/powerpoint/2010/main" val="184752402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solidFill>
                  <a:schemeClr val="accent6">
                    <a:lumMod val="75000"/>
                  </a:schemeClr>
                </a:solidFill>
              </a:rPr>
              <a:t>Healthy</a:t>
            </a:r>
            <a:r>
              <a:rPr lang="en-US" dirty="0" smtClean="0">
                <a:solidFill>
                  <a:srgbClr val="FF0000"/>
                </a:solidFill>
              </a:rPr>
              <a:t> </a:t>
            </a:r>
            <a:r>
              <a:rPr lang="en-US" dirty="0" smtClean="0"/>
              <a:t>and</a:t>
            </a:r>
            <a:r>
              <a:rPr lang="en-US" dirty="0" smtClean="0">
                <a:solidFill>
                  <a:srgbClr val="FF0000"/>
                </a:solidFill>
              </a:rPr>
              <a:t> Unhealthy </a:t>
            </a:r>
            <a:r>
              <a:rPr lang="en-US" dirty="0" smtClean="0"/>
              <a:t>food</a:t>
            </a:r>
            <a:endParaRPr lang="el-GR" dirty="0"/>
          </a:p>
        </p:txBody>
      </p:sp>
      <p:sp>
        <p:nvSpPr>
          <p:cNvPr id="3" name="Υπότιτλος 2"/>
          <p:cNvSpPr>
            <a:spLocks noGrp="1"/>
          </p:cNvSpPr>
          <p:nvPr>
            <p:ph type="subTitle" idx="1"/>
          </p:nvPr>
        </p:nvSpPr>
        <p:spPr>
          <a:xfrm>
            <a:off x="1410788" y="3619455"/>
            <a:ext cx="9144000" cy="1655762"/>
          </a:xfrm>
        </p:spPr>
        <p:txBody>
          <a:bodyPr/>
          <a:lstStyle/>
          <a:p>
            <a:r>
              <a:rPr lang="en-US" dirty="0" smtClean="0"/>
              <a:t>By Maria Tsigri </a:t>
            </a:r>
            <a:endParaRPr lang="el-GR" dirty="0"/>
          </a:p>
        </p:txBody>
      </p:sp>
    </p:spTree>
    <p:extLst>
      <p:ext uri="{BB962C8B-B14F-4D97-AF65-F5344CB8AC3E}">
        <p14:creationId xmlns:p14="http://schemas.microsoft.com/office/powerpoint/2010/main" val="52758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Healthy food  Vs Unhealthy food </a:t>
            </a:r>
            <a:endParaRPr lang="el-GR" dirty="0"/>
          </a:p>
        </p:txBody>
      </p:sp>
      <p:sp>
        <p:nvSpPr>
          <p:cNvPr id="3" name="Θέση κειμένου 2"/>
          <p:cNvSpPr>
            <a:spLocks noGrp="1"/>
          </p:cNvSpPr>
          <p:nvPr>
            <p:ph type="body" idx="1"/>
          </p:nvPr>
        </p:nvSpPr>
        <p:spPr/>
        <p:txBody>
          <a:bodyPr/>
          <a:lstStyle/>
          <a:p>
            <a:r>
              <a:rPr lang="en-US" dirty="0" smtClean="0"/>
              <a:t>Healthy Food</a:t>
            </a:r>
            <a:endParaRPr lang="el-GR" dirty="0"/>
          </a:p>
        </p:txBody>
      </p:sp>
      <p:pic>
        <p:nvPicPr>
          <p:cNvPr id="8" name="Θέση περιεχομένου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1" y="2820939"/>
            <a:ext cx="2617398" cy="2798324"/>
          </a:xfrm>
        </p:spPr>
      </p:pic>
      <p:sp>
        <p:nvSpPr>
          <p:cNvPr id="5" name="Θέση κειμένου 4"/>
          <p:cNvSpPr>
            <a:spLocks noGrp="1"/>
          </p:cNvSpPr>
          <p:nvPr>
            <p:ph type="body" sz="quarter" idx="3"/>
          </p:nvPr>
        </p:nvSpPr>
        <p:spPr/>
        <p:txBody>
          <a:bodyPr/>
          <a:lstStyle/>
          <a:p>
            <a:r>
              <a:rPr lang="en-US" dirty="0" smtClean="0"/>
              <a:t>Junk Food</a:t>
            </a:r>
            <a:endParaRPr lang="el-GR" dirty="0"/>
          </a:p>
        </p:txBody>
      </p:sp>
      <p:pic>
        <p:nvPicPr>
          <p:cNvPr id="7" name="Θέση περιεχομένου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997575" y="2749808"/>
            <a:ext cx="2486819" cy="3077746"/>
          </a:xfrm>
        </p:spPr>
      </p:pic>
      <p:sp>
        <p:nvSpPr>
          <p:cNvPr id="19" name="Ελεύθερη σχεδίαση 18"/>
          <p:cNvSpPr/>
          <p:nvPr/>
        </p:nvSpPr>
        <p:spPr>
          <a:xfrm>
            <a:off x="3672840" y="3467100"/>
            <a:ext cx="723900" cy="1417320"/>
          </a:xfrm>
          <a:custGeom>
            <a:avLst/>
            <a:gdLst>
              <a:gd name="connsiteX0" fmla="*/ 0 w 723900"/>
              <a:gd name="connsiteY0" fmla="*/ 0 h 1417320"/>
              <a:gd name="connsiteX1" fmla="*/ 297180 w 723900"/>
              <a:gd name="connsiteY1" fmla="*/ 1417320 h 1417320"/>
              <a:gd name="connsiteX2" fmla="*/ 297180 w 723900"/>
              <a:gd name="connsiteY2" fmla="*/ 1417320 h 1417320"/>
              <a:gd name="connsiteX3" fmla="*/ 723900 w 723900"/>
              <a:gd name="connsiteY3" fmla="*/ 60960 h 1417320"/>
              <a:gd name="connsiteX4" fmla="*/ 723900 w 723900"/>
              <a:gd name="connsiteY4" fmla="*/ 60960 h 1417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1417320">
                <a:moveTo>
                  <a:pt x="0" y="0"/>
                </a:moveTo>
                <a:lnTo>
                  <a:pt x="297180" y="1417320"/>
                </a:lnTo>
                <a:lnTo>
                  <a:pt x="297180" y="1417320"/>
                </a:lnTo>
                <a:lnTo>
                  <a:pt x="723900" y="60960"/>
                </a:lnTo>
                <a:lnTo>
                  <a:pt x="723900" y="60960"/>
                </a:ln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l-GR"/>
          </a:p>
        </p:txBody>
      </p:sp>
      <p:sp>
        <p:nvSpPr>
          <p:cNvPr id="21" name="Ελεύθερη σχεδίαση 20"/>
          <p:cNvSpPr/>
          <p:nvPr/>
        </p:nvSpPr>
        <p:spPr>
          <a:xfrm>
            <a:off x="4958749" y="3452657"/>
            <a:ext cx="451451" cy="1327041"/>
          </a:xfrm>
          <a:custGeom>
            <a:avLst/>
            <a:gdLst>
              <a:gd name="connsiteX0" fmla="*/ 451451 w 451451"/>
              <a:gd name="connsiteY0" fmla="*/ 29683 h 1327041"/>
              <a:gd name="connsiteX1" fmla="*/ 47591 w 451451"/>
              <a:gd name="connsiteY1" fmla="*/ 136363 h 1327041"/>
              <a:gd name="connsiteX2" fmla="*/ 428591 w 451451"/>
              <a:gd name="connsiteY2" fmla="*/ 1104103 h 1327041"/>
              <a:gd name="connsiteX3" fmla="*/ 39971 w 451451"/>
              <a:gd name="connsiteY3" fmla="*/ 1302223 h 1327041"/>
              <a:gd name="connsiteX4" fmla="*/ 32351 w 451451"/>
              <a:gd name="connsiteY4" fmla="*/ 1317463 h 13270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451" h="1327041">
                <a:moveTo>
                  <a:pt x="451451" y="29683"/>
                </a:moveTo>
                <a:cubicBezTo>
                  <a:pt x="251426" y="-6512"/>
                  <a:pt x="51401" y="-42707"/>
                  <a:pt x="47591" y="136363"/>
                </a:cubicBezTo>
                <a:cubicBezTo>
                  <a:pt x="43781" y="315433"/>
                  <a:pt x="429861" y="909793"/>
                  <a:pt x="428591" y="1104103"/>
                </a:cubicBezTo>
                <a:cubicBezTo>
                  <a:pt x="427321" y="1298413"/>
                  <a:pt x="106011" y="1266663"/>
                  <a:pt x="39971" y="1302223"/>
                </a:cubicBezTo>
                <a:cubicBezTo>
                  <a:pt x="-26069" y="1337783"/>
                  <a:pt x="3141" y="1327623"/>
                  <a:pt x="32351" y="1317463"/>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167082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solidFill>
                  <a:srgbClr val="00B050"/>
                </a:solidFill>
              </a:rPr>
              <a:t>HEALTHY FOOD</a:t>
            </a:r>
            <a:endParaRPr lang="el-GR" dirty="0">
              <a:solidFill>
                <a:srgbClr val="00B050"/>
              </a:solidFill>
            </a:endParaRPr>
          </a:p>
        </p:txBody>
      </p:sp>
      <p:pic>
        <p:nvPicPr>
          <p:cNvPr id="7" name="Θέση εικόνας 6"/>
          <p:cNvPicPr>
            <a:picLocks noGrp="1" noChangeAspect="1"/>
          </p:cNvPicPr>
          <p:nvPr>
            <p:ph type="pic" idx="1"/>
          </p:nvPr>
        </p:nvPicPr>
        <p:blipFill>
          <a:blip r:embed="rId2"/>
          <a:srcRect l="7862" r="7862"/>
          <a:stretch>
            <a:fillRect/>
          </a:stretch>
        </p:blipFill>
        <p:spPr>
          <a:prstGeom prst="rect">
            <a:avLst/>
          </a:prstGeom>
        </p:spPr>
      </p:pic>
      <p:sp>
        <p:nvSpPr>
          <p:cNvPr id="4" name="Θέση κειμένου 3"/>
          <p:cNvSpPr>
            <a:spLocks noGrp="1"/>
          </p:cNvSpPr>
          <p:nvPr>
            <p:ph type="body" sz="half" idx="2"/>
          </p:nvPr>
        </p:nvSpPr>
        <p:spPr/>
        <p:txBody>
          <a:bodyPr>
            <a:normAutofit/>
          </a:bodyPr>
          <a:lstStyle/>
          <a:p>
            <a:r>
              <a:rPr lang="en-US" dirty="0" smtClean="0"/>
              <a:t>Healthy food is important! A lot of people are avoiding  healthy food  and they eat only  unhealthy food !! That’s so bad for their</a:t>
            </a:r>
            <a:r>
              <a:rPr lang="el-GR" dirty="0" smtClean="0"/>
              <a:t> </a:t>
            </a:r>
            <a:r>
              <a:rPr lang="en-US" dirty="0" smtClean="0"/>
              <a:t>health. Actually when you eat more healthy food than unhealthy you can be able to live longer and it helps your brain think.  People need more healthy food than unhealthy food.</a:t>
            </a:r>
            <a:endParaRPr lang="el-GR" dirty="0" smtClean="0"/>
          </a:p>
        </p:txBody>
      </p:sp>
      <p:sp>
        <p:nvSpPr>
          <p:cNvPr id="8" name="Rectangle 1"/>
          <p:cNvSpPr>
            <a:spLocks noChangeArrowheads="1"/>
          </p:cNvSpPr>
          <p:nvPr/>
        </p:nvSpPr>
        <p:spPr bwMode="auto">
          <a:xfrm>
            <a:off x="0" y="179864"/>
            <a:ext cx="22442" cy="9747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800" b="0" i="0" u="none" strike="noStrike" cap="none" normalizeH="0" baseline="0" dirty="0" smtClean="0">
                <a:ln>
                  <a:noFill/>
                </a:ln>
                <a:solidFill>
                  <a:schemeClr val="tx1"/>
                </a:solidFill>
                <a:effectLst/>
              </a:rPr>
              <a:t> </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8086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solidFill>
                  <a:srgbClr val="FF0000"/>
                </a:solidFill>
              </a:rPr>
              <a:t>UNHEALTHY FOOD</a:t>
            </a:r>
            <a:endParaRPr lang="el-GR" dirty="0">
              <a:solidFill>
                <a:srgbClr val="FF0000"/>
              </a:solidFill>
            </a:endParaRPr>
          </a:p>
        </p:txBody>
      </p:sp>
      <p:sp>
        <p:nvSpPr>
          <p:cNvPr id="4" name="Θέση κειμένου 3"/>
          <p:cNvSpPr>
            <a:spLocks noGrp="1"/>
          </p:cNvSpPr>
          <p:nvPr>
            <p:ph type="body" sz="half" idx="2"/>
          </p:nvPr>
        </p:nvSpPr>
        <p:spPr/>
        <p:txBody>
          <a:bodyPr/>
          <a:lstStyle/>
          <a:p>
            <a:r>
              <a:rPr lang="en-US" dirty="0" smtClean="0"/>
              <a:t>Unhealthy food is not necessary for your body and health. If you don’t want to be healthy and you also want to be fat junk food is the best solution to your problem.</a:t>
            </a:r>
            <a:endParaRPr lang="el-GR" dirty="0"/>
          </a:p>
        </p:txBody>
      </p:sp>
      <p:pic>
        <p:nvPicPr>
          <p:cNvPr id="7" name="Θέση εικόνας 6"/>
          <p:cNvPicPr>
            <a:picLocks noGrp="1" noChangeAspect="1"/>
          </p:cNvPicPr>
          <p:nvPr>
            <p:ph type="pic" idx="1"/>
          </p:nvPr>
        </p:nvPicPr>
        <p:blipFill>
          <a:blip r:embed="rId2">
            <a:extLst>
              <a:ext uri="{28A0092B-C50C-407E-A947-70E740481C1C}">
                <a14:useLocalDpi xmlns:a14="http://schemas.microsoft.com/office/drawing/2010/main" val="0"/>
              </a:ext>
            </a:extLst>
          </a:blip>
          <a:srcRect l="18932" r="18932"/>
          <a:stretch>
            <a:fillRect/>
          </a:stretch>
        </p:blipFill>
        <p:spPr>
          <a:xfrm>
            <a:off x="5183505" y="419100"/>
            <a:ext cx="6172200" cy="5068888"/>
          </a:xfrm>
        </p:spPr>
      </p:pic>
    </p:spTree>
    <p:extLst>
      <p:ext uri="{BB962C8B-B14F-4D97-AF65-F5344CB8AC3E}">
        <p14:creationId xmlns:p14="http://schemas.microsoft.com/office/powerpoint/2010/main" val="561871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Food Pyramid</a:t>
            </a:r>
            <a:endParaRPr lang="el-GR" dirty="0"/>
          </a:p>
        </p:txBody>
      </p:sp>
      <p:pic>
        <p:nvPicPr>
          <p:cNvPr id="5" name="Θέση εικόνας 4"/>
          <p:cNvPicPr>
            <a:picLocks noGrp="1" noChangeAspect="1"/>
          </p:cNvPicPr>
          <p:nvPr>
            <p:ph type="pic" idx="1"/>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t="4475" b="4475"/>
          <a:stretch>
            <a:fillRect/>
          </a:stretch>
        </p:blipFill>
        <p:spPr/>
      </p:pic>
      <p:sp>
        <p:nvSpPr>
          <p:cNvPr id="4" name="Θέση κειμένου 3"/>
          <p:cNvSpPr>
            <a:spLocks noGrp="1"/>
          </p:cNvSpPr>
          <p:nvPr>
            <p:ph type="body" sz="half" idx="2"/>
          </p:nvPr>
        </p:nvSpPr>
        <p:spPr/>
        <p:txBody>
          <a:bodyPr/>
          <a:lstStyle/>
          <a:p>
            <a:r>
              <a:rPr lang="en-US" dirty="0" smtClean="0"/>
              <a:t>The Food Pyramid is something that can help you to eat healthy. In the top of the pyramid there are some things that you shouldn’t eat often, these are sugar, cake, candy and more </a:t>
            </a:r>
            <a:r>
              <a:rPr lang="en-US" dirty="0"/>
              <a:t>u</a:t>
            </a:r>
            <a:r>
              <a:rPr lang="en-US" dirty="0" smtClean="0"/>
              <a:t>nhealthy stuff just like junk food. In the second level we got dairy products such us meat, fish, eggs. In the third level of our pyramid we got vegetable and fruit these are the best for you to eat if you want to be full and at the same time healthy. At the bottom of the pyramid we have grains and bread we also have potatoes which belong to that category</a:t>
            </a:r>
            <a:r>
              <a:rPr lang="el-GR" dirty="0" smtClean="0"/>
              <a:t> </a:t>
            </a:r>
            <a:r>
              <a:rPr lang="en-US" dirty="0" smtClean="0"/>
              <a:t>because they can give you carbohydrates. In reality they belong to the category of the vegetables.</a:t>
            </a:r>
            <a:endParaRPr lang="el-GR" dirty="0"/>
          </a:p>
        </p:txBody>
      </p:sp>
    </p:spTree>
    <p:extLst>
      <p:ext uri="{BB962C8B-B14F-4D97-AF65-F5344CB8AC3E}">
        <p14:creationId xmlns:p14="http://schemas.microsoft.com/office/powerpoint/2010/main" val="3266861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💗The End💗</a:t>
            </a:r>
            <a:endParaRPr lang="el-GR" dirty="0"/>
          </a:p>
        </p:txBody>
      </p:sp>
      <p:sp>
        <p:nvSpPr>
          <p:cNvPr id="3" name="Υπότιτλος 2"/>
          <p:cNvSpPr>
            <a:spLocks noGrp="1"/>
          </p:cNvSpPr>
          <p:nvPr>
            <p:ph type="subTitle" idx="1"/>
          </p:nvPr>
        </p:nvSpPr>
        <p:spPr/>
        <p:txBody>
          <a:bodyPr/>
          <a:lstStyle/>
          <a:p>
            <a:r>
              <a:rPr lang="en-US" dirty="0" smtClean="0"/>
              <a:t> </a:t>
            </a:r>
          </a:p>
          <a:p>
            <a:endParaRPr lang="en-US" dirty="0" smtClean="0"/>
          </a:p>
        </p:txBody>
      </p:sp>
      <p:sp>
        <p:nvSpPr>
          <p:cNvPr id="4" name="Αστέρι 5 ακτινών 3"/>
          <p:cNvSpPr/>
          <p:nvPr/>
        </p:nvSpPr>
        <p:spPr>
          <a:xfrm>
            <a:off x="2264229" y="4127863"/>
            <a:ext cx="1410788" cy="13846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Αστέρι 5 ακτινών 4"/>
          <p:cNvSpPr/>
          <p:nvPr/>
        </p:nvSpPr>
        <p:spPr>
          <a:xfrm>
            <a:off x="5190309" y="4563291"/>
            <a:ext cx="1062445" cy="101019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Αστέρι 5 ακτινών 5"/>
          <p:cNvSpPr/>
          <p:nvPr/>
        </p:nvSpPr>
        <p:spPr>
          <a:xfrm>
            <a:off x="8456023" y="4563291"/>
            <a:ext cx="1071154" cy="9492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Αστέρι 5 ακτινών 6"/>
          <p:cNvSpPr/>
          <p:nvPr/>
        </p:nvSpPr>
        <p:spPr>
          <a:xfrm>
            <a:off x="7184571" y="3953691"/>
            <a:ext cx="627018"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Αστέρι 5 ακτινών 7"/>
          <p:cNvSpPr/>
          <p:nvPr/>
        </p:nvSpPr>
        <p:spPr>
          <a:xfrm>
            <a:off x="9962606" y="3831771"/>
            <a:ext cx="1018903" cy="101019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Αστέρι 5 ακτινών 8"/>
          <p:cNvSpPr/>
          <p:nvPr/>
        </p:nvSpPr>
        <p:spPr>
          <a:xfrm>
            <a:off x="4345577" y="3953691"/>
            <a:ext cx="592183"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Αστέρι 5 ακτινών 9"/>
          <p:cNvSpPr/>
          <p:nvPr/>
        </p:nvSpPr>
        <p:spPr>
          <a:xfrm>
            <a:off x="992777" y="3602038"/>
            <a:ext cx="957943" cy="10831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63510057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1332</TotalTime>
  <Words>254</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Θέμα του Office</vt:lpstr>
      <vt:lpstr>Healthy and Unhealthy food</vt:lpstr>
      <vt:lpstr>Healthy food  Vs Unhealthy food </vt:lpstr>
      <vt:lpstr>HEALTHY FOOD</vt:lpstr>
      <vt:lpstr>UNHEALTHY FOOD</vt:lpstr>
      <vt:lpstr>Food Pyramid</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and unhealthy food</dc:title>
  <dc:creator>USER</dc:creator>
  <cp:lastModifiedBy>Fotis</cp:lastModifiedBy>
  <cp:revision>19</cp:revision>
  <dcterms:created xsi:type="dcterms:W3CDTF">2021-04-05T13:22:55Z</dcterms:created>
  <dcterms:modified xsi:type="dcterms:W3CDTF">2021-04-14T08:53:21Z</dcterms:modified>
</cp:coreProperties>
</file>