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kouridaki" initials="Jk" lastIdx="2" clrIdx="0">
    <p:extLst>
      <p:ext uri="{19B8F6BF-5375-455C-9EA6-DF929625EA0E}">
        <p15:presenceInfo xmlns:p15="http://schemas.microsoft.com/office/powerpoint/2012/main" userId="8eb6e2a7759c2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01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72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09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63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08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924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14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27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73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56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09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59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27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71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20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0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6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E68B11-DF0A-4183-907F-A3B02D813FCC}" type="datetimeFigureOut">
              <a:rPr lang="el-GR" smtClean="0"/>
              <a:t>24/5/2021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D860-9079-4CB1-88DA-DE01ACFECD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577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6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ED8F65-6014-473C-9A2D-43E318E99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405" y="523876"/>
            <a:ext cx="8825658" cy="2362199"/>
          </a:xfrm>
          <a:pattFill prst="pct7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Algerian" panose="04020705040A02060702" pitchFamily="82" charset="0"/>
              </a:rPr>
              <a:t/>
            </a:r>
            <a:br>
              <a:rPr lang="en-GB" dirty="0">
                <a:latin typeface="Algerian" panose="04020705040A02060702" pitchFamily="82" charset="0"/>
              </a:rPr>
            </a:br>
            <a:r>
              <a:rPr lang="en-GB" dirty="0">
                <a:latin typeface="Algerian" panose="04020705040A02060702" pitchFamily="82" charset="0"/>
              </a:rPr>
              <a:t/>
            </a:r>
            <a:br>
              <a:rPr lang="en-GB" dirty="0">
                <a:latin typeface="Algerian" panose="04020705040A02060702" pitchFamily="82" charset="0"/>
              </a:rPr>
            </a:br>
            <a:r>
              <a:rPr lang="en-GB" dirty="0">
                <a:latin typeface="Algerian" panose="04020705040A02060702" pitchFamily="82" charset="0"/>
              </a:rPr>
              <a:t/>
            </a:r>
            <a:br>
              <a:rPr lang="en-GB" dirty="0">
                <a:latin typeface="Algerian" panose="04020705040A02060702" pitchFamily="82" charset="0"/>
              </a:rPr>
            </a:br>
            <a:r>
              <a:rPr lang="en-GB" dirty="0">
                <a:latin typeface="Algerian" panose="04020705040A02060702" pitchFamily="82" charset="0"/>
              </a:rPr>
              <a:t/>
            </a:r>
            <a:br>
              <a:rPr lang="en-GB" dirty="0">
                <a:latin typeface="Algerian" panose="04020705040A02060702" pitchFamily="82" charset="0"/>
              </a:rPr>
            </a:br>
            <a:r>
              <a:rPr lang="en-GB" dirty="0">
                <a:latin typeface="Algerian" panose="04020705040A02060702" pitchFamily="82" charset="0"/>
              </a:rPr>
              <a:t>The Eiffel Tower</a:t>
            </a:r>
            <a:r>
              <a:rPr lang="en-GB" dirty="0"/>
              <a:t/>
            </a:r>
            <a:br>
              <a:rPr lang="en-GB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1120EAEC-6CC5-4D8D-A6B0-1374CDFBB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6" y="3000376"/>
            <a:ext cx="5124450" cy="666749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00B050"/>
                </a:solidFill>
                <a:highlight>
                  <a:srgbClr val="800080"/>
                </a:highlight>
                <a:latin typeface="Algerian" panose="04020705040A02060702" pitchFamily="82" charset="0"/>
              </a:rPr>
              <a:t>The symbol of PARIS </a:t>
            </a:r>
            <a:endParaRPr lang="el-GR" sz="3600" dirty="0">
              <a:solidFill>
                <a:srgbClr val="00B050"/>
              </a:solidFill>
              <a:highlight>
                <a:srgbClr val="800080"/>
              </a:highlight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63EA0980-BD04-49FB-8EE1-FE71BF316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7" y="2999184"/>
            <a:ext cx="4810124" cy="3506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4713A3-8932-4F36-A7E0-7B6246311878}"/>
              </a:ext>
            </a:extLst>
          </p:cNvPr>
          <p:cNvSpPr txBox="1"/>
          <p:nvPr/>
        </p:nvSpPr>
        <p:spPr>
          <a:xfrm>
            <a:off x="409575" y="633412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7030A0"/>
                </a:solidFill>
              </a:rPr>
              <a:t>Παρουσίαση</a:t>
            </a:r>
            <a:r>
              <a:rPr lang="en-GB" sz="2000" b="1" dirty="0">
                <a:solidFill>
                  <a:srgbClr val="7030A0"/>
                </a:solidFill>
              </a:rPr>
              <a:t>:</a:t>
            </a:r>
            <a:r>
              <a:rPr lang="el-GR" sz="2000" b="1" dirty="0">
                <a:solidFill>
                  <a:srgbClr val="7030A0"/>
                </a:solidFill>
              </a:rPr>
              <a:t>   Στράτος Μάρκος</a:t>
            </a:r>
          </a:p>
        </p:txBody>
      </p:sp>
    </p:spTree>
    <p:extLst>
      <p:ext uri="{BB962C8B-B14F-4D97-AF65-F5344CB8AC3E}">
        <p14:creationId xmlns:p14="http://schemas.microsoft.com/office/powerpoint/2010/main" val="323529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78FC176-6D33-4D12-A875-2B392D00C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03" y="62631"/>
            <a:ext cx="5434253" cy="6613743"/>
          </a:xfrm>
          <a:prstGeom prst="rect">
            <a:avLst/>
          </a:prstGeom>
        </p:spPr>
      </p:pic>
      <p:sp>
        <p:nvSpPr>
          <p:cNvPr id="16" name="Τίτλος 15">
            <a:extLst>
              <a:ext uri="{FF2B5EF4-FFF2-40B4-BE49-F238E27FC236}">
                <a16:creationId xmlns:a16="http://schemas.microsoft.com/office/drawing/2014/main" xmlns="" id="{EDA1CD5B-E31B-4844-B65E-E5000E13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1037" y="452718"/>
            <a:ext cx="5434253" cy="277625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Eiffel Tower is one of the most famous buildings in the world.</a:t>
            </a:r>
            <a:b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Is the symbol of Paris, France.</a:t>
            </a:r>
            <a:b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l-GR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8484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42C83C91-06E8-423D-94D1-967C3672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221"/>
            <a:ext cx="3820438" cy="6956441"/>
          </a:xfrm>
          <a:prstGeom prst="rect">
            <a:avLst/>
          </a:prstGeom>
        </p:spPr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0ED57961-2C52-4A6A-9866-2A3AA3AA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1" y="876822"/>
            <a:ext cx="3356975" cy="5749446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It was built in 1889 by Gustavo Eiffel. It’s 324 meters high and is made of iron.</a:t>
            </a:r>
            <a:b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</a:br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Millions of people from all over the world visit it every year.</a:t>
            </a:r>
            <a:endParaRPr lang="el-GR" sz="3200" dirty="0">
              <a:solidFill>
                <a:schemeClr val="accent3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13CBAEF1-B11E-4F27-AFF8-2B3CAD47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5" y="0"/>
            <a:ext cx="5298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5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</TotalTime>
  <Words>41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Algerian</vt:lpstr>
      <vt:lpstr>Arial</vt:lpstr>
      <vt:lpstr>Bahnschrift</vt:lpstr>
      <vt:lpstr>Century Gothic</vt:lpstr>
      <vt:lpstr>Wingdings 3</vt:lpstr>
      <vt:lpstr>Ιόν</vt:lpstr>
      <vt:lpstr>    The Eiffel Tower </vt:lpstr>
      <vt:lpstr>The Eiffel Tower is one of the most famous buildings in the world. Is the symbol of Paris, France.   </vt:lpstr>
      <vt:lpstr>It was built in 1889 by Gustavo Eiffel. It’s 324 meters high and is made of iron. Millions of people from all over the world visit it every year.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Joanna kouridaki</dc:creator>
  <cp:lastModifiedBy>Fotis</cp:lastModifiedBy>
  <cp:revision>9</cp:revision>
  <dcterms:created xsi:type="dcterms:W3CDTF">2021-05-07T20:04:52Z</dcterms:created>
  <dcterms:modified xsi:type="dcterms:W3CDTF">2021-05-24T12:44:13Z</dcterms:modified>
</cp:coreProperties>
</file>