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 snapToObjects="1">
      <p:cViewPr varScale="1">
        <p:scale>
          <a:sx n="82" d="100"/>
          <a:sy n="82" d="100"/>
        </p:scale>
        <p:origin x="78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A2F7AAC-E5D5-084F-ACC0-5C377CA80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07621336-CADC-C842-A5C3-C9EC2DC52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9CD656E9-3E77-0047-A91E-ADCFD250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40E139A-DF1C-7548-8165-491BEBF0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1713A7A-1795-C142-BC0C-F842B95B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98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AA4F0C7-7E63-904F-971D-DFA79456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D543156D-1A83-BB4B-8B9D-FBB18F66E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D6F5233-D245-344E-8BF3-81CB0E8E3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077A37E-0464-464C-A7C6-E49DCBEBC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83D49D3-45F3-C34E-B4CE-F5B534DD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898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A4075FE1-70D0-C04A-A9F1-E0A5C246F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51734669-D65A-BD42-AF8C-0B323C2C2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59734FE-894E-A34B-B7F8-AF46139C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B0E4BBF1-B495-B94C-9F60-04000ED8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8CA9D8F-8088-7B43-878B-A8B41EA2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621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80D69A5-47CD-7348-B849-CB86C9587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96C7A6B-2564-EE43-BF40-377BC0DF7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15B9E9A-3A52-CD4E-BBB5-C618571F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E4244CA-631C-E649-8CBC-74FDEA1CA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41AB380-ADD6-D440-807F-55861BB8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819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F301EF0-E22D-D14A-8E30-B5E2615AF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9780DBB5-6AD3-1A44-AA2A-1D6F9F2C1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2C0F051-4094-D14E-AF5A-AC1D4C4FC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12D592E1-9C99-8B49-8F5A-109682AB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D7F2838-069C-5641-8096-ED4BDAEC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5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C01A7F7-A135-9241-881B-B43AFC229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8C0F46B-A63F-7B4C-9FD4-309D9395B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3C2A4E2C-18E2-1446-A58D-95ED0FB22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B00AF344-21A9-3342-935F-C2D54233D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46E4AE04-B816-C448-B793-58B87F9C1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6EA38BC5-9071-384A-BF12-1CAE52FA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366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1F3E02E-A06C-6E46-BC33-D7C5A114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7848EBD0-C8E0-4445-BD7A-4292FF7A6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F9CAB85E-0F12-A348-A742-2E0AEA105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4DB4B92D-4D9F-CE4C-AC34-31B48D907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2CF35E65-D391-E04D-973D-FF21D3820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E97D3365-5C17-CD4C-99C8-32ADAE00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7A8503F5-C11F-6C47-800C-DBE330877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0806B3A6-4303-6348-ACF5-6BD299724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438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97FDAC6-C9E6-FE42-8284-B46CA3F99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A069A6A4-2BA9-F447-851F-B6B08CD5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73BA0BDD-A785-8946-9267-57FAFA57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DFBFBB5E-6D97-2348-9014-D664CA1E5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044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07AF1EEA-B5AC-5A4F-BF99-CF68DE72C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DAB04269-BDC3-4048-BC0A-950FC7B2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A961262D-49DD-D246-B446-6EBFFB4D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49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F3A2F23-4E56-B24C-ADCD-2450D2F0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61704ED-7038-5F48-8BC9-BEAB10CA9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8FA19F9D-8085-1B48-8632-21F13CF27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F1B85467-7E37-BA4D-A2F6-2D0E32D4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E1B4AF04-CC3C-0F40-A065-F6C524A6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6B13C9D0-EFD6-1243-AD31-B3327C75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790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FF4F271-A83C-F643-AC12-3B35F8932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B70D5D4F-321D-DB42-8693-36DC37856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29D5B31F-2FB6-9245-9958-D4FB61EA9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0DF3056F-C43B-F34E-80C4-372C62DF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1DD2175B-BB99-5B42-A3A7-AC8FC5D6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DD724704-E3ED-C64C-BFEF-979BBE8E0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662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C199D34A-F082-7B4B-9AA0-5979A135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4A958B82-9BFE-0342-90A3-3CD376BEC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3B54EBE-CB4E-6C42-8AC7-282A16FC8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428D1-BF4A-F944-B9A4-39B60DE60C15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ECC45B3-7ABF-7B40-8C8B-2C43D97E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0B58FBB2-83DF-0E48-83DC-07F80AC07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4884E-BA84-1841-81D6-5483AB54E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030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DD244FC-6B17-A547-840B-7303444C5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1001"/>
            <a:ext cx="9144000" cy="805890"/>
          </a:xfrm>
        </p:spPr>
        <p:txBody>
          <a:bodyPr>
            <a:normAutofit fontScale="90000"/>
          </a:bodyPr>
          <a:lstStyle/>
          <a:p>
            <a:r>
              <a:rPr lang="en-US" sz="5300" b="1" i="1" u="sng" dirty="0">
                <a:solidFill>
                  <a:schemeClr val="accent5">
                    <a:lumMod val="75000"/>
                  </a:schemeClr>
                </a:solidFill>
              </a:rPr>
              <a:t>Healthy</a:t>
            </a:r>
            <a:r>
              <a:rPr lang="en-US" sz="5400" b="1" i="1" u="sng" dirty="0">
                <a:solidFill>
                  <a:schemeClr val="accent5">
                    <a:lumMod val="75000"/>
                  </a:schemeClr>
                </a:solidFill>
              </a:rPr>
              <a:t> and Unhealthy Food</a:t>
            </a:r>
            <a:endParaRPr lang="el-GR" sz="5400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C438A625-4E84-1441-B07B-52C80A77B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51910"/>
            <a:ext cx="9144000" cy="80589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6" name="Picture 2" descr="Healthy Vs Unhealthy Free Games online for kids in Preschool by Hadi Oyna">
            <a:extLst>
              <a:ext uri="{FF2B5EF4-FFF2-40B4-BE49-F238E27FC236}">
                <a16:creationId xmlns:a16="http://schemas.microsoft.com/office/drawing/2014/main" xmlns="" id="{9C6D2FB9-90BB-274F-8DB2-4C15BA360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1600200"/>
            <a:ext cx="8128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92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C89BAE7-CAD8-FD4A-A1A6-77667203A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chemeClr val="accent5">
                    <a:lumMod val="75000"/>
                  </a:schemeClr>
                </a:solidFill>
              </a:rPr>
              <a:t>Healthy Food Options:</a:t>
            </a:r>
            <a:endParaRPr lang="el-GR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676DE04-0957-E746-B4D4-A5CEB9C91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Vegetables and fruits</a:t>
            </a:r>
          </a:p>
          <a:p>
            <a:r>
              <a:rPr lang="en-US" b="1" i="1" dirty="0"/>
              <a:t>Eggs</a:t>
            </a:r>
          </a:p>
          <a:p>
            <a:r>
              <a:rPr lang="en-US" b="1" i="1" dirty="0"/>
              <a:t>Fish</a:t>
            </a:r>
          </a:p>
          <a:p>
            <a:r>
              <a:rPr lang="en-US" b="1" i="1" dirty="0"/>
              <a:t>Lean meat</a:t>
            </a:r>
          </a:p>
          <a:p>
            <a:r>
              <a:rPr lang="en-US" b="1" i="1" dirty="0"/>
              <a:t>Beans and legumes</a:t>
            </a:r>
          </a:p>
          <a:p>
            <a:r>
              <a:rPr lang="en-US" b="1" i="1" dirty="0"/>
              <a:t>Avocados</a:t>
            </a:r>
          </a:p>
          <a:p>
            <a:r>
              <a:rPr lang="en-US" b="1" i="1" dirty="0"/>
              <a:t>Olive oil</a:t>
            </a:r>
          </a:p>
          <a:p>
            <a:r>
              <a:rPr lang="en-US" b="1" i="1" dirty="0"/>
              <a:t>Nuts</a:t>
            </a:r>
          </a:p>
          <a:p>
            <a:r>
              <a:rPr lang="en-US" b="1" i="1" dirty="0"/>
              <a:t>Oats, brown rice and quinoa</a:t>
            </a:r>
          </a:p>
          <a:p>
            <a:r>
              <a:rPr lang="en-US" b="1" i="1" dirty="0"/>
              <a:t>Yogurt</a:t>
            </a:r>
          </a:p>
        </p:txBody>
      </p:sp>
    </p:spTree>
    <p:extLst>
      <p:ext uri="{BB962C8B-B14F-4D97-AF65-F5344CB8AC3E}">
        <p14:creationId xmlns:p14="http://schemas.microsoft.com/office/powerpoint/2010/main" val="290334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580E2C9-9A13-5848-B15D-763CBF9A4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chemeClr val="accent5">
                    <a:lumMod val="75000"/>
                  </a:schemeClr>
                </a:solidFill>
              </a:rPr>
              <a:t>What healthy food gives us:</a:t>
            </a:r>
            <a:endParaRPr lang="el-GR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7A1CD7A-3367-9640-A083-F873BAF80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808"/>
            <a:ext cx="10515600" cy="4247405"/>
          </a:xfrm>
        </p:spPr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Heart Health</a:t>
            </a:r>
          </a:p>
          <a:p>
            <a:endParaRPr lang="en-US" b="1" i="1" dirty="0"/>
          </a:p>
          <a:p>
            <a:r>
              <a:rPr lang="en-US" b="1" i="1" dirty="0"/>
              <a:t>Strong bones and teeth</a:t>
            </a:r>
          </a:p>
          <a:p>
            <a:endParaRPr lang="en-US" b="1" i="1" dirty="0"/>
          </a:p>
          <a:p>
            <a:r>
              <a:rPr lang="en-US" b="1" i="1" dirty="0"/>
              <a:t>Better mood and energy levels</a:t>
            </a:r>
          </a:p>
          <a:p>
            <a:endParaRPr lang="en-US" b="1" i="1" dirty="0"/>
          </a:p>
          <a:p>
            <a:r>
              <a:rPr lang="en-US" b="1" i="1" dirty="0"/>
              <a:t>Improved memory and brain health </a:t>
            </a:r>
          </a:p>
          <a:p>
            <a:endParaRPr lang="en-US" b="1" i="1" dirty="0"/>
          </a:p>
          <a:p>
            <a:r>
              <a:rPr lang="en-US" b="1" i="1" dirty="0"/>
              <a:t>Weight loss</a:t>
            </a:r>
          </a:p>
        </p:txBody>
      </p:sp>
    </p:spTree>
    <p:extLst>
      <p:ext uri="{BB962C8B-B14F-4D97-AF65-F5344CB8AC3E}">
        <p14:creationId xmlns:p14="http://schemas.microsoft.com/office/powerpoint/2010/main" val="172808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8ADA302-0BFE-E740-9CB0-BE64F233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chemeClr val="accent5">
                    <a:lumMod val="75000"/>
                  </a:schemeClr>
                </a:solidFill>
              </a:rPr>
              <a:t>Unhealthy Food</a:t>
            </a:r>
            <a:endParaRPr lang="el-GR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FF2147D-D7F7-D84E-B226-373003F2A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Sugary drinks</a:t>
            </a:r>
          </a:p>
          <a:p>
            <a:r>
              <a:rPr lang="en-US" b="1" i="1" dirty="0"/>
              <a:t>Sweetened breakfast cereals</a:t>
            </a:r>
          </a:p>
          <a:p>
            <a:r>
              <a:rPr lang="en-US" b="1" i="1" dirty="0"/>
              <a:t>Fried food</a:t>
            </a:r>
          </a:p>
          <a:p>
            <a:r>
              <a:rPr lang="en-US" b="1" i="1" dirty="0"/>
              <a:t>French fries and potato chips</a:t>
            </a:r>
          </a:p>
          <a:p>
            <a:r>
              <a:rPr lang="en-US" b="1" i="1" dirty="0"/>
              <a:t>Donuts </a:t>
            </a:r>
          </a:p>
          <a:p>
            <a:r>
              <a:rPr lang="en-US" b="1" i="1" dirty="0"/>
              <a:t>Bacon and sausages</a:t>
            </a:r>
          </a:p>
          <a:p>
            <a:r>
              <a:rPr lang="en-US" b="1" i="1" dirty="0"/>
              <a:t>Fast food meals</a:t>
            </a:r>
          </a:p>
          <a:p>
            <a:r>
              <a:rPr lang="en-US" b="1" i="1" dirty="0"/>
              <a:t>Cookies and cakes (store bought)</a:t>
            </a:r>
          </a:p>
          <a:p>
            <a:r>
              <a:rPr lang="en-US" b="1" i="1" dirty="0"/>
              <a:t>Salt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602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95E15B8-6EEB-AC44-9752-F1514A32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chemeClr val="accent5">
                    <a:lumMod val="75000"/>
                  </a:schemeClr>
                </a:solidFill>
              </a:rPr>
              <a:t>How unhealthy food affects us:</a:t>
            </a:r>
            <a:endParaRPr lang="el-GR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54A4E39-D57B-344C-8028-6ECD7698D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US" b="1" i="1" dirty="0"/>
              <a:t>Tooth decay</a:t>
            </a:r>
          </a:p>
          <a:p>
            <a:endParaRPr lang="en-US" b="1" i="1" dirty="0"/>
          </a:p>
          <a:p>
            <a:r>
              <a:rPr lang="en-US" b="1" i="1" dirty="0"/>
              <a:t>Heart disease</a:t>
            </a:r>
          </a:p>
          <a:p>
            <a:pPr marL="0" indent="0">
              <a:buNone/>
            </a:pPr>
            <a:endParaRPr lang="en-US" b="1" i="1" dirty="0"/>
          </a:p>
          <a:p>
            <a:r>
              <a:rPr lang="en-US" b="1" i="1" dirty="0"/>
              <a:t>High blood pressure</a:t>
            </a:r>
          </a:p>
          <a:p>
            <a:endParaRPr lang="en-US" b="1" i="1" dirty="0"/>
          </a:p>
          <a:p>
            <a:r>
              <a:rPr lang="en-US" b="1" i="1" dirty="0"/>
              <a:t>Depression</a:t>
            </a:r>
          </a:p>
          <a:p>
            <a:endParaRPr lang="en-US" b="1" i="1" dirty="0"/>
          </a:p>
          <a:p>
            <a:r>
              <a:rPr lang="en-US" b="1" i="1" dirty="0"/>
              <a:t>Weight gain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3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9F29B71-3521-C649-AC2F-945B0A32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chemeClr val="accent5">
                    <a:lumMod val="75000"/>
                  </a:schemeClr>
                </a:solidFill>
              </a:rPr>
              <a:t>Conclusion:</a:t>
            </a:r>
            <a:endParaRPr lang="el-GR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6" descr="Cute Cartoon Avocado Family, Two Parents And Child. Funny Kawaii.. Royalty  Free Cliparts, Vectors, And Stock Illustration. Image 128176262.">
            <a:extLst>
              <a:ext uri="{FF2B5EF4-FFF2-40B4-BE49-F238E27FC236}">
                <a16:creationId xmlns:a16="http://schemas.microsoft.com/office/drawing/2014/main" xmlns="" id="{4EE1E9D7-D18E-2242-B093-D500B73633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05291" y="3109912"/>
            <a:ext cx="3528219" cy="374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>
            <a:extLst>
              <a:ext uri="{FF2B5EF4-FFF2-40B4-BE49-F238E27FC236}">
                <a16:creationId xmlns:a16="http://schemas.microsoft.com/office/drawing/2014/main" xmlns="" id="{330CF842-FF7E-1047-85D7-A4DFB7246DA0}"/>
              </a:ext>
            </a:extLst>
          </p:cNvPr>
          <p:cNvSpPr/>
          <p:nvPr/>
        </p:nvSpPr>
        <p:spPr>
          <a:xfrm>
            <a:off x="3048000" y="207926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i="1" dirty="0"/>
              <a:t>Eating healthy is essential for good health and nutrition. &lt;3</a:t>
            </a:r>
          </a:p>
          <a:p>
            <a:pPr algn="ctr"/>
            <a:endParaRPr lang="en-US" sz="3600" b="1" i="1" dirty="0"/>
          </a:p>
          <a:p>
            <a:pPr algn="ctr"/>
            <a:r>
              <a:rPr lang="en-US" sz="36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Thank you all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0017100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119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Healthy and Unhealthy Food</vt:lpstr>
      <vt:lpstr>Healthy Food Options:</vt:lpstr>
      <vt:lpstr>What healthy food gives us:</vt:lpstr>
      <vt:lpstr>Unhealthy Food</vt:lpstr>
      <vt:lpstr>How unhealthy food affects us:</vt:lpstr>
      <vt:lpstr>Conclusion: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and Unhealthy Food</dc:title>
  <dc:creator>Achilles Fotopoulos</dc:creator>
  <cp:lastModifiedBy>Fotis</cp:lastModifiedBy>
  <cp:revision>11</cp:revision>
  <dcterms:created xsi:type="dcterms:W3CDTF">2021-04-16T17:00:13Z</dcterms:created>
  <dcterms:modified xsi:type="dcterms:W3CDTF">2021-04-19T09:35:54Z</dcterms:modified>
</cp:coreProperties>
</file>