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comments/comment3.xml" ContentType="application/vnd.openxmlformats-officedocument.presentationml.comments+xml"/>
  <Override PartName="/ppt/comments/comment4.xml" ContentType="application/vnd.openxmlformats-officedocument.presentationml.comments+xml"/>
  <Override PartName="/ppt/comments/comment5.xml" ContentType="application/vnd.openxmlformats-officedocument.presentationml.comments+xml"/>
  <Override PartName="/ppt/comments/comment6.xml" ContentType="application/vnd.openxmlformats-officedocument.presentationml.comments+xml"/>
  <Override PartName="/ppt/comments/comment7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7" r:id="rId10"/>
    <p:sldId id="264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onstantina Pathiakaki" initials="CP" lastIdx="19" clrIdx="0">
    <p:extLst>
      <p:ext uri="{19B8F6BF-5375-455C-9EA6-DF929625EA0E}">
        <p15:presenceInfo xmlns:p15="http://schemas.microsoft.com/office/powerpoint/2012/main" userId="e5a3846c544c373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5-24T16:22:05.651" idx="17">
    <p:pos x="3353" y="1172"/>
    <p:text>https://www.google.com/url?sa=i&amp;url=https%3A%2F%2Fstlpolished.com%2Fseven-must-know-netiquette-rules-for-professional-behavior%2F&amp;psig=AOvVaw115gMHd6L0_RTl1luYiXQO&amp;ust=1590412848673000&amp;source=images&amp;cd=vfe&amp;ved=0CAIQjRxqFwoTCKDG8N7LzOkCFQAAAAAdAAAAABAE</p:text>
    <p:extLst>
      <p:ext uri="{C676402C-5697-4E1C-873F-D02D1690AC5C}">
        <p15:threadingInfo xmlns:p15="http://schemas.microsoft.com/office/powerpoint/2012/main" timeZoneBias="-18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5-24T16:24:06.715" idx="18">
    <p:pos x="5871" y="2093"/>
    <p:text>https://www.google.com/imgres?imgurl=https%3A%2F%2Fwww.westmont.org.au%2Fwp-content%2Fuploads%2F2019%2F04%2Fsafety-835x365.jpg&amp;imgrefurl=https%3A%2F%2Fwww.westmont.org.au%2Fstaying-safe-on-the-internet%2F&amp;tbnid=aI_FFZz617Ln0M&amp;vet=12ahUKEwivjbuszMzpAhUk2eAKHUZvBf4QMygCegUIARCNAg..i&amp;docid=06SLJrPnlWl_DM&amp;w=835&amp;h=365&amp;q=safety%20on%20the%20internet&amp;ved=2ahUKEwivjbuszMzpAhUk2eAKHUZvBf4QMygCegUIARCNAg</p:text>
    <p:extLst>
      <p:ext uri="{C676402C-5697-4E1C-873F-D02D1690AC5C}">
        <p15:threadingInfo xmlns:p15="http://schemas.microsoft.com/office/powerpoint/2012/main" timeZoneBias="-180"/>
      </p:ext>
    </p:extLst>
  </p:cm>
  <p:cm authorId="1" dt="2020-05-24T16:37:36.581" idx="19">
    <p:pos x="2361" y="1955"/>
    <p:text>https://www.google.com/imgres?imgurl=https%3A%2F%2Fthumbs.dreamstime.com%2Fb%2Fchatting-friends-family-online-virtual-party-meet-up-video-conference-stay-home-safe-people-meeting-together-have-fun-180836053.jpg&amp;imgrefurl=https%3A%2F%2Fwww.dreamstime.com%2Fillustration%2Fvideo-conference-zoom.html&amp;tbnid=yM37WtWtaNWP7M&amp;vet=10CEUQMyghahcKEwiI3676zczpAhUAAAAAHQAAAAAQBA..i&amp;docid=5PO1f6GH-wcKDM&amp;w=800&amp;h=533&amp;itg=1&amp;q=friends%20having%20fun%20nline%20and%20safe&amp;ved=0CEUQMyghahcKEwiI3676zczpAhUAAAAAHQAAAAAQBA</p:text>
    <p:extLst>
      <p:ext uri="{C676402C-5697-4E1C-873F-D02D1690AC5C}">
        <p15:threadingInfo xmlns:p15="http://schemas.microsoft.com/office/powerpoint/2012/main" timeZoneBias="-18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5-24T14:18:22.277" idx="2">
    <p:pos x="6834" y="971"/>
    <p:text>https://www.amazon.com/Argus-Respect-Treating-others-Poster-13-375/dp/B000OQJ1TQ</p:text>
    <p:extLst>
      <p:ext uri="{C676402C-5697-4E1C-873F-D02D1690AC5C}">
        <p15:threadingInfo xmlns:p15="http://schemas.microsoft.com/office/powerpoint/2012/main" timeZoneBias="-180"/>
      </p:ext>
    </p:extLs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5-24T14:39:06.577" idx="6">
    <p:pos x="6506" y="803"/>
    <p:text>https://www.google.com/url?sa=i&amp;url=https%3A%2F%2Fclipartart.com%2Fcategories%2Fkids-showing-respect-clipart.html&amp;psig=AOvVaw26ob6kfXoYe07y5mkSMehv&amp;ust=1590404987256000&amp;source=images&amp;cd=vfe&amp;ved=2ahUKEwjJw-SzrszpAhUHghoKHQkxAfcQr4kDegUIARDWAQ</p:text>
    <p:extLst>
      <p:ext uri="{C676402C-5697-4E1C-873F-D02D1690AC5C}">
        <p15:threadingInfo xmlns:p15="http://schemas.microsoft.com/office/powerpoint/2012/main" timeZoneBias="-180"/>
      </p:ext>
    </p:extLs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5-24T14:35:00.248" idx="5">
    <p:pos x="5338" y="1301"/>
    <p:text>https://www.google.com/imgres?imgurl=https%3A%2F%2Fusercontent2.hubstatic.com%2F13954823_f496.jpg&amp;imgrefurl=https%3A%2F%2Fhubpages.com%2Frelationships%2FLet-Love-Define-You&amp;tbnid=zaOs194LM4SN-M&amp;vet=10CK0BEDMoUWoXChMI-M3_1K7M6QIVAAAAAB0AAAAAEAM..i&amp;docid=6wIznHFog2QrkM&amp;w=496&amp;h=331&amp;q=images%20showing%20respect%20for%20others&amp;ved=0CK0BEDMoUWoXChMI-M3_1K7M6QIVAAAAAB0AAAAAEAM</p:text>
    <p:extLst>
      <p:ext uri="{C676402C-5697-4E1C-873F-D02D1690AC5C}">
        <p15:threadingInfo xmlns:p15="http://schemas.microsoft.com/office/powerpoint/2012/main" timeZoneBias="-180"/>
      </p:ext>
    </p:extLst>
  </p:cm>
</p:cmLst>
</file>

<file path=ppt/comments/comment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5-24T14:55:24.354" idx="7">
    <p:pos x="5359" y="617"/>
    <p:text>https://www.google.com/url?sa=i&amp;url=https%3A%2F%2Frevealedresources.com%2Fhow-to-answer-what-do-you-do-the-right-way%2Fclarity-of-message%2F&amp;psig=AOvVaw22CsnZYI0Pn3xH0UDlUObm&amp;ust=1590407238987000&amp;source=images&amp;cd=vfe&amp;ved=0CAIQjRxqFwoTCLitwfe2zOkCFQAAAAAdAAAAABBC</p:text>
    <p:extLst>
      <p:ext uri="{C676402C-5697-4E1C-873F-D02D1690AC5C}">
        <p15:threadingInfo xmlns:p15="http://schemas.microsoft.com/office/powerpoint/2012/main" timeZoneBias="-180"/>
      </p:ext>
    </p:extLst>
  </p:cm>
  <p:cm authorId="1" dt="2020-05-24T14:59:52.922" idx="8">
    <p:pos x="3579" y="898"/>
    <p:text>https://www.google.com/url?sa=i&amp;url=http%3A%2F%2Fkiwimadepreaching.com%2F2017%2F10%2Fthe-pursuit-of-clarity-jonathan-robinson%2F&amp;psig=AOvVaw22CsnZYI0Pn3xH0UDlUObm&amp;ust=1590407238987000&amp;source=images&amp;cd=vfe&amp;ved=0CAIQjRxqFwoTCLitwfe2zOkCFQAAAAAdAAAAABBc</p:text>
    <p:extLst>
      <p:ext uri="{C676402C-5697-4E1C-873F-D02D1690AC5C}">
        <p15:threadingInfo xmlns:p15="http://schemas.microsoft.com/office/powerpoint/2012/main" timeZoneBias="-180"/>
      </p:ext>
    </p:extLst>
  </p:cm>
  <p:cm authorId="1" dt="2020-05-24T15:02:15.741" idx="9">
    <p:pos x="3711" y="2398"/>
    <p:text>https://www.google.com/url?sa=i&amp;url=http%3A%2F%2Fkiwimadepreaching.com%2F2017%2F10%2Fthe-pursuit-of-clarity-jonathan-robinson%2F&amp;psig=AOvVaw22CsnZYI0Pn3xH0UDlUObm&amp;ust=1590407238987000&amp;source=images&amp;cd=vfe&amp;ved=0CAIQjRxqFwoTCLitwfe2zOkCFQAAAAAdAAAAABBc</p:text>
    <p:extLst>
      <p:ext uri="{C676402C-5697-4E1C-873F-D02D1690AC5C}">
        <p15:threadingInfo xmlns:p15="http://schemas.microsoft.com/office/powerpoint/2012/main" timeZoneBias="-180"/>
      </p:ext>
    </p:extLst>
  </p:cm>
  <p:cm authorId="1" dt="2020-05-24T15:06:08.258" idx="12">
    <p:pos x="6528" y="2554"/>
    <p:text>https://www.google.com/url?sa=i&amp;url=https%3A%2F%2Flucilleossai.com%2Fblog%2F2017%2F11%2F29%2Fthe-case-for-clarity-in-business-communication%2F&amp;psig=AOvVaw22CsnZYI0Pn3xH0UDlUObm&amp;ust=1590407238987000&amp;source=images&amp;cd=vfe&amp;ved=0CAIQjRxqGAoTCLitwfe2zOkCFQAAAAAdAAAAABDHAQ</p:text>
    <p:extLst>
      <p:ext uri="{C676402C-5697-4E1C-873F-D02D1690AC5C}">
        <p15:threadingInfo xmlns:p15="http://schemas.microsoft.com/office/powerpoint/2012/main" timeZoneBias="-180"/>
      </p:ext>
    </p:extLst>
  </p:cm>
</p:cmLst>
</file>

<file path=ppt/comments/comment7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5-24T15:10:58.528" idx="13">
    <p:pos x="2776" y="1101"/>
    <p:text>https://www.google.com/url?sa=i&amp;url=https%3A%2F%2Fmeghillman.wordpress.com%2F2016%2F11%2F13%2Falways-say-please-and-thank-you%2F&amp;psig=AOvVaw188sJ4ex2PdGcFEgBNZqhd&amp;ust=1590408587922000&amp;source=images&amp;cd=vfe&amp;ved=0CAIQjRxqFwoTCOD08PS7zOkCFQAAAAAdAAAAABAD</p:text>
    <p:extLst>
      <p:ext uri="{C676402C-5697-4E1C-873F-D02D1690AC5C}">
        <p15:threadingInfo xmlns:p15="http://schemas.microsoft.com/office/powerpoint/2012/main" timeZoneBias="-180"/>
      </p:ext>
    </p:extLst>
  </p:cm>
  <p:cm authorId="1" dt="2020-05-24T15:28:12.243" idx="14">
    <p:pos x="6893" y="2098"/>
    <p:text>https://www.google.com/url?sa=i&amp;url=https%3A%2F%2Fkhairilsianipar.wordpress.com%2F2017%2F06%2F10%2Fsdr-1234-name-calling-is-the-lowest-form-of-intellectual-discourse%2F&amp;psig=AOvVaw1JvI24aeH9EnBAxIn36ToX&amp;ust=1590408741408000&amp;source=images&amp;cd=vfe&amp;ved=0CAIQjRxqGAoTCJCm7s-8zOkCFQAAAAAdAAAAABDCAQ</p:text>
    <p:extLst>
      <p:ext uri="{C676402C-5697-4E1C-873F-D02D1690AC5C}">
        <p15:threadingInfo xmlns:p15="http://schemas.microsoft.com/office/powerpoint/2012/main" timeZoneBias="-180"/>
      </p:ext>
    </p:extLst>
  </p:cm>
  <p:cm authorId="1" dt="2020-05-24T15:29:22.082" idx="15">
    <p:pos x="4712" y="844"/>
    <p:text>https://www.google.com/url?sa=i&amp;url=https%3A%2F%2Fthesaurus.plus%2Fsynonyms%2Fname_calling&amp;psig=AOvVaw1JvI24aeH9EnBAxIn36ToX&amp;ust=1590408741408000&amp;source=images&amp;cd=vfe&amp;ved=0CAIQjRxqGAoTCJCm7s-8zOkCFQAAAAAdAAAAABCJAg</p:text>
    <p:extLst>
      <p:ext uri="{C676402C-5697-4E1C-873F-D02D1690AC5C}">
        <p15:threadingInfo xmlns:p15="http://schemas.microsoft.com/office/powerpoint/2012/main" timeZoneBias="-180"/>
      </p:ext>
    </p:extLst>
  </p:cm>
  <p:cm authorId="1" dt="2020-05-24T15:33:55.876" idx="16">
    <p:pos x="2701" y="2641"/>
    <p:text>https://www.google.com/url?sa=i&amp;url=https%3A%2F%2Fwww.suziecheel.com%2Fbeach-inspiration-be-forgiving-to-be-fabulous%2F&amp;psig=AOvVaw2bQlc4g-T4QSPiwd0oNPpk&amp;ust=1590409836590000&amp;source=images&amp;cd=vfe&amp;ved=0CAIQjRxqFwoTCKCcssXAzOkCFQAAAAAdAAAAABAN</p:text>
    <p:extLst>
      <p:ext uri="{C676402C-5697-4E1C-873F-D02D1690AC5C}">
        <p15:threadingInfo xmlns:p15="http://schemas.microsoft.com/office/powerpoint/2012/main" timeZoneBias="-1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66DA5-7751-4D3D-B753-58DF3B418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C2A2A-62DB-40C0-8AE7-CB9B98649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EAA4-F44C-4C1F-B8E3-1A300530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1B787A8-0D67-4B7E-9B48-86BD906AB6B5}"/>
              </a:ext>
            </a:extLst>
          </p:cNvPr>
          <p:cNvCxnSpPr>
            <a:cxnSpLocks/>
          </p:cNvCxnSpPr>
          <p:nvPr/>
        </p:nvCxnSpPr>
        <p:spPr>
          <a:xfrm>
            <a:off x="715890" y="1114050"/>
            <a:ext cx="0" cy="5735637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434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AD429-654B-4F0E-94E9-6FEF8EC67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8D60B2-06F5-4567-BE1F-BBA5270537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6F6F2-8269-4B80-8EE3-81FEE0F9D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C86E4-3EDE-4EB4-B1A3-A1198AADD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752B0-ACEC-49EF-8131-FCF35BC5C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A0462E3-375D-4E76-8886-69E06985D069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2118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23B094-F480-477B-901C-7181F88C07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052089-A920-4E52-98DC-8A5DC7B0AC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A074FE-F1B4-421F-A66E-FA351C8F9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D764BA-3AB2-45FD-ABCB-975B3FDDF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B3FEF-8252-49FD-82F2-3E5FABC65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AEB5C65-83BB-4EBD-AD22-EDA8489D0F5D}"/>
              </a:ext>
            </a:extLst>
          </p:cNvPr>
          <p:cNvCxnSpPr>
            <a:cxnSpLocks/>
          </p:cNvCxnSpPr>
          <p:nvPr/>
        </p:nvCxnSpPr>
        <p:spPr>
          <a:xfrm flipV="1">
            <a:off x="8313" y="261865"/>
            <a:ext cx="11353802" cy="1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6614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7BB2D-4E2C-4490-A2A3-4B68BCC5D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0F15D-DD72-46D5-BF0F-F50647107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6FD4D-815A-431C-ADEF-DE6F236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C05CAAB-DBA2-4548-AD5F-01BB97FBB207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2572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FC2D1-D3FE-4B37-8740-57444421F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5AF550-086C-426E-A374-85DB39570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58988-AD39-4AE9-8E6A-0907F0BE2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66319-82EE-408E-819F-8F8E6DBA7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21C8A6-777F-496D-8620-AE52BFC33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031F83B-57A8-4533-981C-D1FFAD2B6B6F}"/>
              </a:ext>
            </a:extLst>
          </p:cNvPr>
          <p:cNvCxnSpPr>
            <a:cxnSpLocks/>
          </p:cNvCxnSpPr>
          <p:nvPr/>
        </p:nvCxnSpPr>
        <p:spPr>
          <a:xfrm>
            <a:off x="715890" y="1701425"/>
            <a:ext cx="0" cy="5148262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3792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57166-6921-4546-BA2C-99E464681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B9122-6371-4049-B57A-33DED7DA2F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14555D-0753-4312-A26B-2338813F9B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D8FDCB-69DA-4A8F-8B91-5CFF77897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AC8C07-E0D3-4464-AE3C-25730D75C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2596A6-734E-4AE0-BFB8-3089137BF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FB7E8F4-3FB3-45AB-A381-9093CA95AAE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8661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A2D237-A706-4712-90CA-B04517CBB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39CA1-2B6D-427E-9688-9093D5865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D53357-616B-47F4-944B-F979FE9663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6B3EF2-2C04-480F-A570-14E520DD0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F5783E-3073-4F4D-8B9C-C5B18DDA5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A75FE3-6719-4790-AA00-251BC2A6E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60F34ED-DA60-4CC2-B735-B0EC5D9FEA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0360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F1DFFF-E5C5-43DF-B71C-7270DB973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C03C0-6EB7-4633-967C-12C35768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F4306-91CD-4B7B-8A53-34BE8F99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7596AF9-469C-436D-B7D2-77952EF1825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9888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FF36D6-399B-43E3-84DD-9FC5119EC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234AB7-3B85-4028-A500-5A1BDBF45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1F40F0-9909-442F-BBA4-409D061ED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53C1207-D1C8-49E3-8837-E2B89D366FA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7655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0F214-646F-4D81-AD12-65628EC98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71768-C3FA-49EF-99EF-06E6C3B28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DA6F24-ED6C-4D12-A9D6-EE37FBD686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E6AACE-FAFB-4934-8E3C-AB5B2163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533EA-D0F8-4C79-8721-F190DE2D2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59BAC9-F101-4394-BBA4-3D21A3497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F3A79C9-7EDC-44F6-AC48-5DD98A7695AD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555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CB71F-B6C2-4866-BC97-304F78816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5ED73B-8413-478D-80D7-B78B69763B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BDF226-1B94-4D2D-98B3-7B932FB17D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0C4E9A-CA29-4CCD-ACFA-B29F80FBA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A5B7BE-3F1B-4FF3-B1D7-6E39B99D0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2F18F1-E27E-470E-AE13-4755DEE63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0F08750-B7F2-4119-B151-68DE774813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6297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DA4224-F4E4-47A4-ACF7-231749390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79907-DC49-4B86-A34C-C97DBC26A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BC8A0-34FC-4B6E-B42B-A721267D89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5/24/2020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AC0B6-4CC4-4E41-8A4D-F62E17F285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0E9BD-90BD-46AE-8A0D-06796ADB7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653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73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i&amp;url=https%3A%2F%2Fclipartart.com%2Fcategories%2Fkids-showing-respect-clipart.html&amp;psig=AOvVaw26ob6kfXoYe07y5mkSMehv&amp;ust=1590404987256000&amp;source=images&amp;cd=vfe&amp;ved=2ahUKEwjJw-SzrszpAhUHghoKHQkxAfcQr4kDegUIARDWAQ" TargetMode="External"/><Relationship Id="rId2" Type="http://schemas.openxmlformats.org/officeDocument/2006/relationships/hyperlink" Target="https://www.amazon.com/Argus-Respect-Treating-others-Poster-13-375/dp/B000OQJ1TQ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oogle.com/imgres?imgurl=https%3A%2F%2Fusercontent2.hubstatic.com%2F13954823_f496.jpg&amp;imgrefurl=https%3A%2F%2Fhubpages.com%2Frelationships%2FLet-Love-Define-You&amp;tbnid=zaOs194LM4SN-M&amp;vet=10CK0BEDMoUWoXChMI-M3_1K7M6QIVAAAAAB0AAAA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comments" Target="../comments/commen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www.amazon.com/Argus-Respect-Treating-others-Poster-13-375/dp/B000OQJ1TQ" TargetMode="Externa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4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5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comments" Target="../comments/comment6.xml"/><Relationship Id="rId5" Type="http://schemas.openxmlformats.org/officeDocument/2006/relationships/image" Target="../media/image12.jpe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comments" Target="../comments/comment7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hyperlink" Target="https://wordart.com/creat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9FB580A-BA0E-4D5E-90F4-C42767A783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AF3835-2E75-4FDA-A36D-92F7FFAF18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6275" y="3655371"/>
            <a:ext cx="9679449" cy="1463136"/>
          </a:xfrm>
        </p:spPr>
        <p:txBody>
          <a:bodyPr anchor="b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Netiquette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3FA8CF-5EF2-4817-AE4F-F6E9572FF8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6275" y="5252936"/>
            <a:ext cx="9679449" cy="654610"/>
          </a:xfrm>
        </p:spPr>
        <p:txBody>
          <a:bodyPr anchor="ctr">
            <a:norm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Polite behavior online for the Young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86098F0-1395-4697-82B6-D5C93136A3C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9767" b="28775"/>
          <a:stretch/>
        </p:blipFill>
        <p:spPr>
          <a:xfrm>
            <a:off x="20" y="820991"/>
            <a:ext cx="12191980" cy="2608009"/>
          </a:xfrm>
          <a:prstGeom prst="rect">
            <a:avLst/>
          </a:prstGeom>
        </p:spPr>
      </p:pic>
      <p:sp>
        <p:nvSpPr>
          <p:cNvPr id="11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4954" y="3813914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03734" y="4043209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414" y="4558353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0522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564E2-625E-46BC-8112-E2CE1EF86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References-sources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F93DA-6CF6-4E1E-B34E-26CBB717B6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9154"/>
            <a:ext cx="10515600" cy="520372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900" dirty="0">
                <a:hlinkClick r:id="rId2"/>
              </a:rPr>
              <a:t>https://www.amazon.com/Argus-Respect-Treating-others-Poster-13-375/dp/B000OQJ1TQ</a:t>
            </a:r>
            <a:r>
              <a:rPr lang="en-US" sz="900" dirty="0"/>
              <a:t> </a:t>
            </a:r>
          </a:p>
          <a:p>
            <a:r>
              <a:rPr lang="en-US" sz="900" dirty="0"/>
              <a:t>https://www.google.com/url?sa=i&amp;url=https%3A%2F%2Fstlpolished.com%2Fseven-must-know-netiquette-rules-for-professional-behavior%2F&amp;psig=AOvVaw115gMHd6L0_RTl1luYiXQO&amp;ust=1590412848673000&amp;source=images&amp;cd=vfe&amp;ved=0CAIQjRxqFwoTCKDG8N7LzOkCFQAAAAAdAAAAABAE</a:t>
            </a:r>
          </a:p>
          <a:p>
            <a:r>
              <a:rPr lang="en-US" sz="900" dirty="0"/>
              <a:t>https://www.google.com/</a:t>
            </a:r>
            <a:r>
              <a:rPr lang="en-US" sz="900" dirty="0" err="1"/>
              <a:t>imgres?imgurl</a:t>
            </a:r>
            <a:r>
              <a:rPr lang="en-US" sz="900" dirty="0"/>
              <a:t>=https%3A%2F%2Fthumbs.dreamstime.com%2Fb%2Fchatting-friends-family-online-virtual-party-meet-up-video-conference-stay-home-safe-people-meeting-together-have-fun-180836053.jpg&amp;imgrefurl=https%3A%2F%2Fwww.dreamstime.com%2Fillustration%2Fvideo-conference-zoom.html&amp;tbnid=yM37WtWtaNWP7M&amp;vet=10CEUQMyghahcKEwiI3676zczpAhUAAAAAHQAAAAAQBA..i&amp;docid=5PO1f6GH-wcKDM&amp;w=800&amp;h=533&amp;itg=1&amp;q=friends%20having%20fun%20nline%20and%20safe&amp;ved=0CEUQMyghahcKEwiI3676zczpAhUAAAAAHQAAAAAQBA </a:t>
            </a:r>
          </a:p>
          <a:p>
            <a:pPr marL="0" indent="0">
              <a:buNone/>
            </a:pPr>
            <a:r>
              <a:rPr lang="en-US" sz="900" dirty="0">
                <a:hlinkClick r:id="rId2"/>
              </a:rPr>
              <a:t>   https://www.amazon.com/Argus-Respect-Treating-others-Poster-13-375/dp/B000OQJ1TQ</a:t>
            </a:r>
            <a:endParaRPr lang="en-US" sz="900" dirty="0"/>
          </a:p>
          <a:p>
            <a:r>
              <a:rPr lang="en-US" sz="900" dirty="0">
                <a:hlinkClick r:id="rId3"/>
              </a:rPr>
              <a:t>https://www.google.com/url?sa=i&amp;url=https%3A%2F%2Fclipartart.com%2Fcategories%2Fkids-showing-respect-clipart.html&amp;psig=AOvVaw26ob6kfXoYe07y5mkSMehv&amp;ust=1590404987256000&amp;source=images&amp;cd=vfe&amp;ved=2ahUKEwjJw-SzrszpAhUHghoKHQkxAfcQr4kDegUIARDWAQ</a:t>
            </a:r>
            <a:endParaRPr lang="en-US" sz="900" dirty="0"/>
          </a:p>
          <a:p>
            <a:r>
              <a:rPr lang="en-US" sz="900" dirty="0">
                <a:hlinkClick r:id="rId4"/>
              </a:rPr>
              <a:t>https://www.google.com/imgres?imgurl=https%3A%2F%2Fusercontent2.hubstatic.com%2F13954823_f496.jpg&amp;imgrefurl=https%3A%2F%2Fhubpages.com%2Frelationships%2FLet-Love-Define-You&amp;tbnid=zaOs194LM4SN-M&amp;vet=10CK0BEDMoUWoXChMI-M3_1K7M6QIVAAAAAB0AAAA</a:t>
            </a:r>
            <a:endParaRPr lang="en-US" sz="900" dirty="0"/>
          </a:p>
          <a:p>
            <a:r>
              <a:rPr lang="en-US" sz="900" dirty="0"/>
              <a:t>https://wordart.com/create</a:t>
            </a:r>
          </a:p>
          <a:p>
            <a:endParaRPr lang="en-US" sz="900" dirty="0"/>
          </a:p>
          <a:p>
            <a:pPr marL="0" indent="0">
              <a:buNone/>
            </a:pPr>
            <a:endParaRPr lang="en-US" sz="900" dirty="0"/>
          </a:p>
          <a:p>
            <a:r>
              <a:rPr lang="en-US" sz="900" dirty="0"/>
              <a:t>https://www.google.com/url?sa=i&amp;url=http%3A%2F%2Fkiwimadepreaching.com%2F2017%2F10%2Fthe-pursuit-of-clarity-jonathan-robinson%2F&amp;psig=AOvVaw22CsnZYI0Pn3xH0UDlUObm&amp;ust=1590407238987000&amp;source=images&amp;cd=vfe&amp;ved=0CAIQjRxqFwoTCLitwfe2zOkCFQAAAAAdAAAAABBc</a:t>
            </a:r>
          </a:p>
          <a:p>
            <a:r>
              <a:rPr lang="en-US" sz="900" dirty="0"/>
              <a:t>http%3A%2F%2Fkiwimadepreaching.com%2F2017%2F10%2Fthe-pursuit-of-clarity-jonathan-robinson%2F&amp;psig=AOvVaw22CsnZYI0Pn3xH0UDlUObm&amp;ust=1590407238987000&amp;source=images&amp;cd=vfe&amp;ved=0CAIQjRxqFwoTCLitwfe2zOkCFQAAAAAdAAAAABBc</a:t>
            </a:r>
          </a:p>
          <a:p>
            <a:r>
              <a:rPr lang="en-US" sz="900" dirty="0"/>
              <a:t>https://www.google.com/url?sa=i&amp;url=https%3A%2F%2Frevealedresources.com%2Fhow-to-answer-what-do-you-do-the-right-way%2Fclarity-of-message%2F&amp;psig=AOvVaw22CsnZYI0Pn3xH0UDlUObm&amp;ust=1590407238987000&amp;source=images&amp;cd=vfe&amp;ved=0CAIQjRxqFwoTCLitwfe2zOkCFQAAAAAdAAAAABBC</a:t>
            </a:r>
          </a:p>
          <a:p>
            <a:r>
              <a:rPr lang="en-US" sz="900" dirty="0"/>
              <a:t>https://www.google.com/url?sa=i&amp;url=http%3A%2F%2Fkiwimadepreaching.com%2F2017%2F10%2Fthe-pursuit-of-clarity-jonathan-robinson%2F&amp;psig=AOvVaw22CsnZYI0Pn3xH0UDlUObm&amp;ust=1590407238987000&amp;source=images&amp;cd=vfe&amp;ved=0CAIQjRxqFwoTCLitwfe2zOkCFQAAAAAdAAAAABBchttps://www.google.com/url?sa=i&amp;url=</a:t>
            </a:r>
          </a:p>
          <a:p>
            <a:r>
              <a:rPr lang="en-US" sz="900" dirty="0"/>
              <a:t>https%3A%2F%2Flucilleossai.com%2Fblog%2F2017%2F11%2F29%2Fthe-case-for-clarity-in-business-communication%2F&amp;psig=AOvVaw22CsnZYI0Pn3xH0UDlUObm&amp;ust=1590407238987000&amp;source=images&amp;cd=vfe&amp;ved=0CAIQjRxqGAoTCLitwfe2zOkCFQAAAAAdAAAAABDHAQ</a:t>
            </a:r>
          </a:p>
          <a:p>
            <a:r>
              <a:rPr lang="en-US" sz="900" dirty="0"/>
              <a:t>https://www.google.com/url?sa=i&amp;url=https%3A%2F%2Fmeghillman.wordpress.com%2F2016%2F11%2F13%2Falways-say-please-and-thank-you%2F&amp;psig=AOvVaw188sJ4ex2PdGcFEgBNZqhd&amp;ust=1590408587922000&amp;source=images&amp;cd=vfe&amp;ved=0CAIQjRxqFwoTCOD08PS7zOkCFQAAAAAdAAAAABAD</a:t>
            </a:r>
          </a:p>
          <a:p>
            <a:r>
              <a:rPr lang="en-US" sz="900" dirty="0"/>
              <a:t>https://www.google.com/url?sa=i&amp;url=https%3A%2F%2Fkhairilsianipar.wordpress.com%2F2017%2F06%2F10%2Fsdr-1234-name-calling-is-the-lowest-form-of-intellectual-discourse%2F&amp;psig=AOvVaw1JvI24aeH9EnBAxIn36ToX&amp;ust=1590408741408000&amp;source=images&amp;cd=vfe&amp;ved=0CAIQjRxqGAoTCJCm7s-8zOkCFQAAAAAdAAAAABDCAQhttps://www.google.com/url?sa=i&amp;url=https%3A%2F%2Fthesaurus.plus%2Fsynonyms%2Fname_calling&amp;psig=AOvVaw1JvI24aeH9EnBAxIn36ToX&amp;ust=1590408741408000&amp;source=images&amp;cd=vfe&amp;ved=0CAIQjRxqGAoTCJCm7s-8zOkCFQAAAAAdAAAAABCJAghttps://www.google.com/url?sa=i&amp;url=</a:t>
            </a:r>
          </a:p>
          <a:p>
            <a:r>
              <a:rPr lang="en-US" sz="900" dirty="0"/>
              <a:t>https%3A%2F%2Fwww.suziecheel.com%2Fbeach-inspiration-be-forgiving-to-be-fabulous%2F&amp;psig=AOvVaw2bQlc4g-T4QSPiwd0oNPpk&amp;ust=1590409836590000&amp;source=images&amp;cd=vfe&amp;ved=0CAIQjRxqFwoTCKCcssXAzOkCFQAAAAAdAAAAABAN</a:t>
            </a:r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pPr marL="0" indent="0">
              <a:buNone/>
            </a:pPr>
            <a:endParaRPr lang="en-US" sz="900" dirty="0"/>
          </a:p>
          <a:p>
            <a:pPr marL="0" indent="0">
              <a:buNone/>
            </a:pPr>
            <a:endParaRPr lang="en-US" sz="900" dirty="0"/>
          </a:p>
          <a:p>
            <a:pPr marL="0" indent="0">
              <a:buNone/>
            </a:pPr>
            <a:endParaRPr lang="en-US" sz="900" dirty="0"/>
          </a:p>
          <a:p>
            <a:endParaRPr lang="en-US" sz="900" dirty="0"/>
          </a:p>
          <a:p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9385596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69F1C-88B9-4133-ABD1-03A564E6E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0884"/>
            <a:ext cx="10515600" cy="922762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Thank you for watching</a:t>
            </a:r>
          </a:p>
        </p:txBody>
      </p:sp>
      <p:pic>
        <p:nvPicPr>
          <p:cNvPr id="1026" name="Picture 2" descr="Thank you” as part of your Dreamforce Preparations - Salesforce Blog">
            <a:extLst>
              <a:ext uri="{FF2B5EF4-FFF2-40B4-BE49-F238E27FC236}">
                <a16:creationId xmlns:a16="http://schemas.microsoft.com/office/drawing/2014/main" id="{81A1DC75-0063-4591-853D-8B5D5730599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975" y="1313645"/>
            <a:ext cx="11445025" cy="5544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5134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19AA8-A17C-4131-8C6B-119658651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110" y="493914"/>
            <a:ext cx="10515600" cy="1325563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1200"/>
              </a:spcAft>
            </a:pPr>
            <a:r>
              <a:rPr lang="en-US" sz="4800" dirty="0">
                <a:solidFill>
                  <a:srgbClr val="FF000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FF000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Netiquette</a:t>
            </a:r>
            <a:br>
              <a:rPr lang="en-US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1800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: (Net + etiquette)</a:t>
            </a:r>
            <a:r>
              <a:rPr lang="el-GR" sz="1800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is a set of rules for nice behavior when we communicate online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800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F0FBC50-CB11-4C37-8366-109ADBDA20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7691" y="2086377"/>
            <a:ext cx="8956963" cy="4406498"/>
          </a:xfrm>
        </p:spPr>
      </p:pic>
    </p:spTree>
    <p:extLst>
      <p:ext uri="{BB962C8B-B14F-4D97-AF65-F5344CB8AC3E}">
        <p14:creationId xmlns:p14="http://schemas.microsoft.com/office/powerpoint/2010/main" val="3340609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45146-0D17-453A-8933-0928ADAA6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. </a:t>
            </a:r>
            <a:r>
              <a:rPr lang="en-US" sz="2400" dirty="0"/>
              <a:t>Time spent online must be fun and safe</a:t>
            </a:r>
            <a:r>
              <a:rPr lang="en-US" dirty="0"/>
              <a:t>. </a:t>
            </a:r>
          </a:p>
        </p:txBody>
      </p:sp>
      <p:pic>
        <p:nvPicPr>
          <p:cNvPr id="1030" name="Picture 6" descr="Raising Gamers - What do Parents Think about Video Games ...">
            <a:extLst>
              <a:ext uri="{FF2B5EF4-FFF2-40B4-BE49-F238E27FC236}">
                <a16:creationId xmlns:a16="http://schemas.microsoft.com/office/drawing/2014/main" id="{86681E27-6D06-4F3B-BC56-AAB267F86A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492" y="1690688"/>
            <a:ext cx="6396508" cy="2379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Online Safety and Privacy – One Digital">
            <a:extLst>
              <a:ext uri="{FF2B5EF4-FFF2-40B4-BE49-F238E27FC236}">
                <a16:creationId xmlns:a16="http://schemas.microsoft.com/office/drawing/2014/main" id="{EF0E2C2F-1DE1-4661-B051-A740D64667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492" y="3953814"/>
            <a:ext cx="6396507" cy="2904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Video Conference Zoom Stock Illustrations – 603 Video Conference ...">
            <a:extLst>
              <a:ext uri="{FF2B5EF4-FFF2-40B4-BE49-F238E27FC236}">
                <a16:creationId xmlns:a16="http://schemas.microsoft.com/office/drawing/2014/main" id="{7FA4D79F-0057-4E99-9D99-2E246634D63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99" y="1349115"/>
            <a:ext cx="4813093" cy="5508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7247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82ADF-49A3-4169-9200-0843DC8C8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190220" cy="1325563"/>
          </a:xfrm>
        </p:spPr>
        <p:txBody>
          <a:bodyPr>
            <a:normAutofit/>
          </a:bodyPr>
          <a:lstStyle/>
          <a:p>
            <a:pPr algn="just"/>
            <a:r>
              <a:rPr lang="en-US" sz="2400" dirty="0">
                <a:solidFill>
                  <a:srgbClr val="FF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Respect and Dignity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3114E7-8D07-4F98-AD04-9C0B4F590D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8338" y="1262130"/>
            <a:ext cx="11483662" cy="4897828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Treat everyone online the way you want to be treated.</a:t>
            </a:r>
            <a:endParaRPr lang="en-US" sz="2400" dirty="0"/>
          </a:p>
        </p:txBody>
      </p:sp>
      <p:pic>
        <p:nvPicPr>
          <p:cNvPr id="1026" name="Picture 2" descr="Amazon.com: Argus Respect-Treating Others Poster, 13.375&quot; x 19 ...">
            <a:hlinkClick r:id="rId2"/>
            <a:extLst>
              <a:ext uri="{FF2B5EF4-FFF2-40B4-BE49-F238E27FC236}">
                <a16:creationId xmlns:a16="http://schemas.microsoft.com/office/drawing/2014/main" id="{9930E300-D492-4650-853E-0051AE7FA8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338" y="1595046"/>
            <a:ext cx="9979649" cy="5262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9523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0A97C-BE9E-4D44-9AB3-2674D6F7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Here are some ways to show respect- At school</a:t>
            </a:r>
          </a:p>
        </p:txBody>
      </p:sp>
      <p:pic>
        <p:nvPicPr>
          <p:cNvPr id="3074" name="Picture 2" descr="Library of kids showing respect clip png files ▻▻▻ Clipart Art 2019">
            <a:extLst>
              <a:ext uri="{FF2B5EF4-FFF2-40B4-BE49-F238E27FC236}">
                <a16:creationId xmlns:a16="http://schemas.microsoft.com/office/drawing/2014/main" id="{258CA515-E8A1-4266-B719-E3BA3F970E6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275008"/>
            <a:ext cx="9490656" cy="5383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5609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5917B-1978-4D0F-B39B-F80C3F0BB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1164910" cy="1325562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Here are some ways to show respect- At work</a:t>
            </a:r>
          </a:p>
        </p:txBody>
      </p:sp>
      <p:pic>
        <p:nvPicPr>
          <p:cNvPr id="2050" name="Picture 2" descr="Let Love Define Your Actions | HubPages">
            <a:extLst>
              <a:ext uri="{FF2B5EF4-FFF2-40B4-BE49-F238E27FC236}">
                <a16:creationId xmlns:a16="http://schemas.microsoft.com/office/drawing/2014/main" id="{9119FFBA-893A-4597-986B-905106C22D6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90688"/>
            <a:ext cx="11353800" cy="5167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68081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B3D10-000A-466E-9F1B-856682979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Make yourselves clear when you use Internet.</a:t>
            </a:r>
          </a:p>
        </p:txBody>
      </p:sp>
      <p:pic>
        <p:nvPicPr>
          <p:cNvPr id="4098" name="Picture 2" descr="Thoughts on communication | Ed Spencer">
            <a:extLst>
              <a:ext uri="{FF2B5EF4-FFF2-40B4-BE49-F238E27FC236}">
                <a16:creationId xmlns:a16="http://schemas.microsoft.com/office/drawing/2014/main" id="{A712ED3D-3798-4875-9F86-6FE169684FA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807502"/>
            <a:ext cx="5052934" cy="3050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larity-of-message - Revealed Resources">
            <a:extLst>
              <a:ext uri="{FF2B5EF4-FFF2-40B4-BE49-F238E27FC236}">
                <a16:creationId xmlns:a16="http://schemas.microsoft.com/office/drawing/2014/main" id="{BE8A7328-BFC4-45D5-A5D6-26ADB1F86C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8776" y="365125"/>
            <a:ext cx="3407803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the pursuit of clarity – jonathan robinson |">
            <a:extLst>
              <a:ext uri="{FF2B5EF4-FFF2-40B4-BE49-F238E27FC236}">
                <a16:creationId xmlns:a16="http://schemas.microsoft.com/office/drawing/2014/main" id="{ED841C94-0E50-4A5D-A00C-ECE6701B4B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426253"/>
            <a:ext cx="4843073" cy="2381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The Case For Clarity In Business Communication – Rethinking ...">
            <a:extLst>
              <a:ext uri="{FF2B5EF4-FFF2-40B4-BE49-F238E27FC236}">
                <a16:creationId xmlns:a16="http://schemas.microsoft.com/office/drawing/2014/main" id="{69648A89-37CF-4F23-B896-68BA0A8810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5872" y="3694451"/>
            <a:ext cx="5236128" cy="316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5308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86E29-E194-4555-9301-5D90EF95F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Politeness and Posting</a:t>
            </a:r>
          </a:p>
        </p:txBody>
      </p:sp>
      <p:pic>
        <p:nvPicPr>
          <p:cNvPr id="5122" name="Picture 2" descr="always say please and thank you – ideas in turquoise">
            <a:extLst>
              <a:ext uri="{FF2B5EF4-FFF2-40B4-BE49-F238E27FC236}">
                <a16:creationId xmlns:a16="http://schemas.microsoft.com/office/drawing/2014/main" id="{0D36429E-BEEF-4025-844D-F899E692E6D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269" y="1174112"/>
            <a:ext cx="4248463" cy="2959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10 Name calling Synonyms. Similar words for Name calling.">
            <a:extLst>
              <a:ext uri="{FF2B5EF4-FFF2-40B4-BE49-F238E27FC236}">
                <a16:creationId xmlns:a16="http://schemas.microsoft.com/office/drawing/2014/main" id="{DA93F2B9-DA5B-49BA-8EC1-BCF76B5C34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6735" y="546262"/>
            <a:ext cx="6985416" cy="2402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SDR 1234: Name Calling Is The Lowest Form Of Intellectual ...">
            <a:extLst>
              <a:ext uri="{FF2B5EF4-FFF2-40B4-BE49-F238E27FC236}">
                <a16:creationId xmlns:a16="http://schemas.microsoft.com/office/drawing/2014/main" id="{E39966E3-6726-42C1-BA21-F648564B47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6733" y="2837332"/>
            <a:ext cx="6985417" cy="4020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BEach Inspiration: Be Forgiving to Be Fabulous | Suzie Cheel">
            <a:extLst>
              <a:ext uri="{FF2B5EF4-FFF2-40B4-BE49-F238E27FC236}">
                <a16:creationId xmlns:a16="http://schemas.microsoft.com/office/drawing/2014/main" id="{71F1EC3C-68FB-468F-B2E9-E927D50D1F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269" y="3998051"/>
            <a:ext cx="4248463" cy="2859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64081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8381D-92F6-4461-A2DF-51E308827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hlinkClick r:id="rId2"/>
              </a:rPr>
              <a:t>https://wordart.com/create</a:t>
            </a:r>
            <a:br>
              <a:rPr lang="en-US" sz="2400" dirty="0"/>
            </a:br>
            <a:r>
              <a:rPr lang="en-US" sz="2400" dirty="0"/>
              <a:t> </a:t>
            </a:r>
            <a:r>
              <a:rPr lang="en-US" sz="2400" dirty="0" err="1">
                <a:solidFill>
                  <a:srgbClr val="FF0000"/>
                </a:solidFill>
              </a:rPr>
              <a:t>wordart</a:t>
            </a:r>
            <a:br>
              <a:rPr lang="en-US" sz="2400" dirty="0"/>
            </a:br>
            <a:endParaRPr lang="en-US" sz="2400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4CE2672-8664-4D26-B38C-9B21006699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199" y="1246909"/>
            <a:ext cx="7065819" cy="5611091"/>
          </a:xfrm>
        </p:spPr>
      </p:pic>
    </p:spTree>
    <p:extLst>
      <p:ext uri="{BB962C8B-B14F-4D97-AF65-F5344CB8AC3E}">
        <p14:creationId xmlns:p14="http://schemas.microsoft.com/office/powerpoint/2010/main" val="764855551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VTI">
  <a:themeElements>
    <a:clrScheme name="Gradient">
      <a:dk1>
        <a:sysClr val="windowText" lastClr="000000"/>
      </a:dk1>
      <a:lt1>
        <a:sysClr val="window" lastClr="FFFFFF"/>
      </a:lt1>
      <a:dk2>
        <a:srgbClr val="10013F"/>
      </a:dk2>
      <a:lt2>
        <a:srgbClr val="F2F0FF"/>
      </a:lt2>
      <a:accent1>
        <a:srgbClr val="814DFF"/>
      </a:accent1>
      <a:accent2>
        <a:srgbClr val="243FFF"/>
      </a:accent2>
      <a:accent3>
        <a:srgbClr val="FF83B6"/>
      </a:accent3>
      <a:accent4>
        <a:srgbClr val="FF9022"/>
      </a:accent4>
      <a:accent5>
        <a:srgbClr val="FF1F85"/>
      </a:accent5>
      <a:accent6>
        <a:srgbClr val="1A98FF"/>
      </a:accent6>
      <a:hlink>
        <a:srgbClr val="0563C1"/>
      </a:hlink>
      <a:folHlink>
        <a:srgbClr val="954F72"/>
      </a:folHlink>
    </a:clrScheme>
    <a:fontScheme name="Univers">
      <a:majorFont>
        <a:latin typeface="Univers"/>
        <a:ea typeface=""/>
        <a:cs typeface=""/>
      </a:majorFont>
      <a:minorFont>
        <a:latin typeface="Univer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VTI" id="{605F9078-86F9-4258-A3E1-F8EFF02AE8CC}" vid="{4848699B-BB01-41E3-9EC4-3D97DFE5292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814</Words>
  <Application>Microsoft Office PowerPoint</Application>
  <PresentationFormat>Widescreen</PresentationFormat>
  <Paragraphs>67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Georgia</vt:lpstr>
      <vt:lpstr>Times New Roman</vt:lpstr>
      <vt:lpstr>Univers</vt:lpstr>
      <vt:lpstr>GradientVTI</vt:lpstr>
      <vt:lpstr>Netiquette</vt:lpstr>
      <vt:lpstr> Netiquette : (Net + etiquette) is a set of rules for nice behavior when we communicate online.</vt:lpstr>
      <vt:lpstr>. Time spent online must be fun and safe. </vt:lpstr>
      <vt:lpstr>Respect and Dignity</vt:lpstr>
      <vt:lpstr>Here are some ways to show respect- At school</vt:lpstr>
      <vt:lpstr>Here are some ways to show respect- At work</vt:lpstr>
      <vt:lpstr>Make yourselves clear when you use Internet.</vt:lpstr>
      <vt:lpstr>Politeness and Posting</vt:lpstr>
      <vt:lpstr>https://wordart.com/create  wordart </vt:lpstr>
      <vt:lpstr>References-sources</vt:lpstr>
      <vt:lpstr>Thank you for watching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Netiquette</dc:title>
  <dc:creator>Constantina Pathiakaki</dc:creator>
  <cp:lastModifiedBy>Constantina Pathiakaki</cp:lastModifiedBy>
  <cp:revision>27</cp:revision>
  <dcterms:created xsi:type="dcterms:W3CDTF">2020-05-08T14:18:34Z</dcterms:created>
  <dcterms:modified xsi:type="dcterms:W3CDTF">2020-05-24T15:49:48Z</dcterms:modified>
</cp:coreProperties>
</file>