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9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109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317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227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7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390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10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331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473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6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6515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CC99-0309-4E86-9597-72425A2656EF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6408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CC99-0309-4E86-9597-72425A2656EF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3568D-1D2C-4371-945B-0BD6F3446A6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837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5934" y="150342"/>
            <a:ext cx="9592022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My daily routine before COVID19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24" y="1828250"/>
            <a:ext cx="2458815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 used to wake up at 07:00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4" name="Picture 2" descr="My day. worksheet - Free ESL printable worksheets made by teach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9" t="19804" r="73818" b="67210"/>
          <a:stretch/>
        </p:blipFill>
        <p:spPr bwMode="auto">
          <a:xfrm>
            <a:off x="892768" y="2318375"/>
            <a:ext cx="937222" cy="9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My day. worksheet - Free ESL printable worksheets made by teach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2" t="19176" r="50768" b="67273"/>
          <a:stretch/>
        </p:blipFill>
        <p:spPr bwMode="auto">
          <a:xfrm>
            <a:off x="3775547" y="2334790"/>
            <a:ext cx="1096952" cy="88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647389" y="1828250"/>
            <a:ext cx="3439083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get up from bed immediately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8" name="Picture 2" descr="My day. worksheet - Free ESL printable worksheets made by teach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7" t="35362" r="20804" b="51652"/>
          <a:stretch/>
        </p:blipFill>
        <p:spPr bwMode="auto">
          <a:xfrm>
            <a:off x="7278967" y="2283947"/>
            <a:ext cx="1021193" cy="93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230950" y="1828250"/>
            <a:ext cx="3035254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eat my breakfast quickly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" name="Picture 2" descr="My day. worksheet - Free ESL printable worksheets made by teach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87" t="19239" r="9102" b="68340"/>
          <a:stretch/>
        </p:blipFill>
        <p:spPr bwMode="auto">
          <a:xfrm>
            <a:off x="10203075" y="2362993"/>
            <a:ext cx="1047036" cy="87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9459360" y="1828250"/>
            <a:ext cx="2617191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brush my teeth fast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3" name="Picture 6" descr="45317_10151285259862298_467918269_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4" t="20660" r="40860" b="66215"/>
          <a:stretch/>
        </p:blipFill>
        <p:spPr bwMode="auto">
          <a:xfrm>
            <a:off x="1773163" y="4889434"/>
            <a:ext cx="845845" cy="96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133295" y="4475435"/>
            <a:ext cx="2125582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comb my hair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8" name="Picture 2" descr="My day. worksheet - Free ESL printable worksheets made by teach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1" t="34835" r="7010" b="50282"/>
          <a:stretch/>
        </p:blipFill>
        <p:spPr bwMode="auto">
          <a:xfrm>
            <a:off x="9747250" y="4933425"/>
            <a:ext cx="691089" cy="9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176173" y="3310439"/>
            <a:ext cx="2178289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wake up at 09:00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41519" y="3310439"/>
            <a:ext cx="3800399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stay in bed for a while and watch TV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16031" y="3310439"/>
            <a:ext cx="2786405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eat my breakfast slowly</a:t>
            </a:r>
            <a:r>
              <a:rPr lang="el-GR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325503" y="3310439"/>
            <a:ext cx="2802178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brush my teeth carefully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893744" y="4470687"/>
            <a:ext cx="1991699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go to school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41208" y="6035767"/>
            <a:ext cx="3196003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do not need to comb my hair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261711" y="4475435"/>
            <a:ext cx="1938479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get dressed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2" name="Picture 2" descr="My day. worksheet - Free ESL printable worksheets made by teach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1" t="36617" r="59201" b="49644"/>
          <a:stretch/>
        </p:blipFill>
        <p:spPr bwMode="auto">
          <a:xfrm>
            <a:off x="6025617" y="4939380"/>
            <a:ext cx="778172" cy="103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4186625" y="6035767"/>
            <a:ext cx="3799695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sometimes I wear my Pajamas all day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802228" y="6035767"/>
            <a:ext cx="2363596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do not go to school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8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" descr="45317_10151285259862298_467918269_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4" t="50868" r="7772" b="35538"/>
          <a:stretch/>
        </p:blipFill>
        <p:spPr bwMode="auto">
          <a:xfrm>
            <a:off x="1965540" y="2091642"/>
            <a:ext cx="977732" cy="102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965526" y="1720188"/>
            <a:ext cx="2783952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take classes at school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" name="Picture 2" descr="My day. worksheet - Free ESL printable worksheets made by teach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6" t="53600" r="63474" b="35076"/>
          <a:stretch/>
        </p:blipFill>
        <p:spPr bwMode="auto">
          <a:xfrm>
            <a:off x="5957991" y="2247464"/>
            <a:ext cx="806831" cy="78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4430188" y="1715283"/>
            <a:ext cx="2947538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have a snack at school 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3" name="Picture 2" descr="My day. worksheet - Free ESL printable worksheets made by teach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53" t="68806" r="54102" b="19870"/>
          <a:stretch/>
        </p:blipFill>
        <p:spPr bwMode="auto">
          <a:xfrm>
            <a:off x="9614511" y="2180956"/>
            <a:ext cx="1046252" cy="893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7980909" y="1664484"/>
            <a:ext cx="3910302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play with my friends at the breaks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15963" y="4227363"/>
            <a:ext cx="2038443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return home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6" name="Picture 4" descr="45317_10151285259862298_467918269_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7" t="66537" r="37329" b="20025"/>
          <a:stretch/>
        </p:blipFill>
        <p:spPr bwMode="auto">
          <a:xfrm>
            <a:off x="974164" y="4669525"/>
            <a:ext cx="909247" cy="97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2709" r="966" b="14375"/>
          <a:stretch/>
        </p:blipFill>
        <p:spPr>
          <a:xfrm>
            <a:off x="3887495" y="4754447"/>
            <a:ext cx="922823" cy="886683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870784" y="4047998"/>
            <a:ext cx="2683350" cy="58477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wash my hands and 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change my clothes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/>
          <a:srcRect l="69802" t="17383" r="9663" b="46094"/>
          <a:stretch/>
        </p:blipFill>
        <p:spPr>
          <a:xfrm>
            <a:off x="7137594" y="4710261"/>
            <a:ext cx="896910" cy="89691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178071" y="4238154"/>
            <a:ext cx="2399311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eat lunch quickly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6" name="Picture 8" descr="Vector Cartoon Boy In Relaxing Position. Royalty Free Cliparts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588" y="4712028"/>
            <a:ext cx="1320940" cy="89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9506904" y="4237264"/>
            <a:ext cx="2384307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relax for an hour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0248" y="3146906"/>
            <a:ext cx="3118059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take online classes at home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362349" y="3146906"/>
            <a:ext cx="3292079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usually forget to have a snack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77957" y="3136411"/>
            <a:ext cx="3118059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cannot play with my friends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4946" y="5762804"/>
            <a:ext cx="2367329" cy="58477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do not leave the house everyday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643876" y="5762804"/>
            <a:ext cx="2949596" cy="830997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constantly wash my hands 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and change clothes whenever </a:t>
            </a:r>
          </a:p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return home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57991" y="5762804"/>
            <a:ext cx="2852924" cy="584775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eat lunch and watch TV for half an hour  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973503" y="5762804"/>
            <a:ext cx="3118059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do not need to relax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175934" y="150342"/>
            <a:ext cx="9592022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My daily routine before COVID19</a:t>
            </a:r>
          </a:p>
        </p:txBody>
      </p:sp>
    </p:spTree>
    <p:extLst>
      <p:ext uri="{BB962C8B-B14F-4D97-AF65-F5344CB8AC3E}">
        <p14:creationId xmlns:p14="http://schemas.microsoft.com/office/powerpoint/2010/main" val="158792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665931" y="1470095"/>
            <a:ext cx="2460482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do my homework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60" name="Picture 12" descr="Hire someone to do my homework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11867" r="3584" b="21808"/>
          <a:stretch/>
        </p:blipFill>
        <p:spPr bwMode="auto">
          <a:xfrm>
            <a:off x="1301247" y="2120947"/>
            <a:ext cx="1189850" cy="91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4375889" y="1472983"/>
            <a:ext cx="2962478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exercise 3 times a week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 rotWithShape="1">
          <a:blip r:embed="rId3"/>
          <a:srcRect l="34883" t="42383" r="59517" b="37891"/>
          <a:stretch/>
        </p:blipFill>
        <p:spPr>
          <a:xfrm>
            <a:off x="5343108" y="1937718"/>
            <a:ext cx="704053" cy="1394300"/>
          </a:xfrm>
          <a:prstGeom prst="rect">
            <a:avLst/>
          </a:prstGeom>
        </p:spPr>
      </p:pic>
      <p:pic>
        <p:nvPicPr>
          <p:cNvPr id="2064" name="Picture 16" descr="Back To School: Happy Smiling Learning Boy On English Lesson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46" y="2035729"/>
            <a:ext cx="987452" cy="118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8754555" y="1470095"/>
            <a:ext cx="2681760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have English lessons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31475" y="4284167"/>
            <a:ext cx="2652906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take a quick shower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539426" y="4284167"/>
            <a:ext cx="2257349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brush my teeth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342920" y="4284167"/>
            <a:ext cx="2501134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go to bed at 21:30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01111" y="4257759"/>
            <a:ext cx="2575320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 used to eat dinner at 20:30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2" name="Picture 4" descr="45317_10151285259862298_467918269_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67812" r="75014" b="19688"/>
          <a:stretch/>
        </p:blipFill>
        <p:spPr bwMode="auto">
          <a:xfrm>
            <a:off x="1364418" y="5098531"/>
            <a:ext cx="797871" cy="8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/>
          <p:cNvPicPr>
            <a:picLocks noChangeAspect="1"/>
          </p:cNvPicPr>
          <p:nvPr/>
        </p:nvPicPr>
        <p:blipFill rotWithShape="1">
          <a:blip r:embed="rId6"/>
          <a:srcRect l="71449" t="17968" r="11310" b="26954"/>
          <a:stretch/>
        </p:blipFill>
        <p:spPr>
          <a:xfrm>
            <a:off x="7326061" y="4860769"/>
            <a:ext cx="684077" cy="1228725"/>
          </a:xfrm>
          <a:prstGeom prst="rect">
            <a:avLst/>
          </a:prstGeom>
        </p:spPr>
      </p:pic>
      <p:pic>
        <p:nvPicPr>
          <p:cNvPr id="2052" name="Picture 2051"/>
          <p:cNvPicPr>
            <a:picLocks noChangeAspect="1"/>
          </p:cNvPicPr>
          <p:nvPr/>
        </p:nvPicPr>
        <p:blipFill rotWithShape="1">
          <a:blip r:embed="rId7"/>
          <a:srcRect l="75952" t="17968" r="12079" b="46875"/>
          <a:stretch/>
        </p:blipFill>
        <p:spPr>
          <a:xfrm>
            <a:off x="4559959" y="4720685"/>
            <a:ext cx="943054" cy="1557337"/>
          </a:xfrm>
          <a:prstGeom prst="rect">
            <a:avLst/>
          </a:prstGeom>
        </p:spPr>
      </p:pic>
      <p:pic>
        <p:nvPicPr>
          <p:cNvPr id="2068" name="Picture 20" descr="Waking Up Bed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" r="51189" b="10773"/>
          <a:stretch/>
        </p:blipFill>
        <p:spPr bwMode="auto">
          <a:xfrm>
            <a:off x="9939785" y="4833566"/>
            <a:ext cx="1656341" cy="128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168002" y="3387275"/>
            <a:ext cx="3455122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do not have so much homework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31056" y="3390648"/>
            <a:ext cx="4018857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exercise daily in and outside the house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134078" y="3379979"/>
            <a:ext cx="3835987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cannot have English lessons at home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8081" y="6375987"/>
            <a:ext cx="2435439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eat dinner at 21:30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51258" y="6375987"/>
            <a:ext cx="2435439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take a long shower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10319" y="6375987"/>
            <a:ext cx="2515560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brush my teeth for 2’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39785" y="6375987"/>
            <a:ext cx="1897507" cy="338554"/>
          </a:xfrm>
          <a:prstGeom prst="rect">
            <a:avLst/>
          </a:prstGeom>
          <a:pattFill prst="ltDnDiag">
            <a:fgClr>
              <a:schemeClr val="accent1"/>
            </a:fgClr>
            <a:bgClr>
              <a:schemeClr val="bg1"/>
            </a:bgClr>
          </a:pattFill>
          <a:effectLst>
            <a:outerShdw blurRad="50800" dist="38100" dir="5400000" algn="t" rotWithShape="0">
              <a:schemeClr val="accent5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Now I go to bed late</a:t>
            </a:r>
            <a:endParaRPr lang="el-GR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75934" y="150342"/>
            <a:ext cx="9592022" cy="92333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0000"/>
                  <a:lumOff val="60000"/>
                </a:schemeClr>
              </a:gs>
              <a:gs pos="83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cmpd="sng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My daily routine before COVID19</a:t>
            </a:r>
          </a:p>
        </p:txBody>
      </p:sp>
    </p:spTree>
    <p:extLst>
      <p:ext uri="{BB962C8B-B14F-4D97-AF65-F5344CB8AC3E}">
        <p14:creationId xmlns:p14="http://schemas.microsoft.com/office/powerpoint/2010/main" val="2154265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327</Words>
  <Application>Microsoft Office PowerPoint</Application>
  <PresentationFormat>Widescreen</PresentationFormat>
  <Paragraphs>48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Constantina Pathiakaki</cp:lastModifiedBy>
  <cp:revision>27</cp:revision>
  <dcterms:created xsi:type="dcterms:W3CDTF">2020-04-09T13:33:14Z</dcterms:created>
  <dcterms:modified xsi:type="dcterms:W3CDTF">2020-04-29T19:22:00Z</dcterms:modified>
</cp:coreProperties>
</file>