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6" autoAdjust="0"/>
    <p:restoredTop sz="94660"/>
  </p:normalViewPr>
  <p:slideViewPr>
    <p:cSldViewPr snapToGrid="0">
      <p:cViewPr varScale="1">
        <p:scale>
          <a:sx n="111" d="100"/>
          <a:sy n="111" d="100"/>
        </p:scale>
        <p:origin x="126"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4945-C673-4748-B304-F66C67D593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9730A3C4-6890-4645-812A-07E8FF725E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5F789BA8-5D9C-4008-B8D2-13830E3EDBB1}"/>
              </a:ext>
            </a:extLst>
          </p:cNvPr>
          <p:cNvSpPr>
            <a:spLocks noGrp="1"/>
          </p:cNvSpPr>
          <p:nvPr>
            <p:ph type="dt" sz="half" idx="10"/>
          </p:nvPr>
        </p:nvSpPr>
        <p:spPr/>
        <p:txBody>
          <a:bodyPr/>
          <a:lstStyle/>
          <a:p>
            <a:fld id="{B8A13870-8FF7-4427-8BEE-7CBB6D38EDBA}" type="datetimeFigureOut">
              <a:rPr lang="el-GR" smtClean="0"/>
              <a:t>16/5/2020</a:t>
            </a:fld>
            <a:endParaRPr lang="el-GR"/>
          </a:p>
        </p:txBody>
      </p:sp>
      <p:sp>
        <p:nvSpPr>
          <p:cNvPr id="5" name="Footer Placeholder 4">
            <a:extLst>
              <a:ext uri="{FF2B5EF4-FFF2-40B4-BE49-F238E27FC236}">
                <a16:creationId xmlns:a16="http://schemas.microsoft.com/office/drawing/2014/main" id="{46C0AE3E-36FB-4861-9C2C-17E4A69DC98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118E54E-FA02-4F00-A790-D0CBDFB5156D}"/>
              </a:ext>
            </a:extLst>
          </p:cNvPr>
          <p:cNvSpPr>
            <a:spLocks noGrp="1"/>
          </p:cNvSpPr>
          <p:nvPr>
            <p:ph type="sldNum" sz="quarter" idx="12"/>
          </p:nvPr>
        </p:nvSpPr>
        <p:spPr/>
        <p:txBody>
          <a:bodyPr/>
          <a:lstStyle/>
          <a:p>
            <a:fld id="{19036F12-B040-4813-BFEE-65EF8A49CCA3}" type="slidenum">
              <a:rPr lang="el-GR" smtClean="0"/>
              <a:t>‹#›</a:t>
            </a:fld>
            <a:endParaRPr lang="el-GR"/>
          </a:p>
        </p:txBody>
      </p:sp>
    </p:spTree>
    <p:extLst>
      <p:ext uri="{BB962C8B-B14F-4D97-AF65-F5344CB8AC3E}">
        <p14:creationId xmlns:p14="http://schemas.microsoft.com/office/powerpoint/2010/main" val="1098689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BA2F-9501-4869-B0C9-742347601A47}"/>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2414831E-F9B9-4F1B-B5B2-5F62655BF4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3BD05C9-BC87-4799-BB0B-634BD3C7972E}"/>
              </a:ext>
            </a:extLst>
          </p:cNvPr>
          <p:cNvSpPr>
            <a:spLocks noGrp="1"/>
          </p:cNvSpPr>
          <p:nvPr>
            <p:ph type="dt" sz="half" idx="10"/>
          </p:nvPr>
        </p:nvSpPr>
        <p:spPr/>
        <p:txBody>
          <a:bodyPr/>
          <a:lstStyle/>
          <a:p>
            <a:fld id="{B8A13870-8FF7-4427-8BEE-7CBB6D38EDBA}" type="datetimeFigureOut">
              <a:rPr lang="el-GR" smtClean="0"/>
              <a:t>16/5/2020</a:t>
            </a:fld>
            <a:endParaRPr lang="el-GR"/>
          </a:p>
        </p:txBody>
      </p:sp>
      <p:sp>
        <p:nvSpPr>
          <p:cNvPr id="5" name="Footer Placeholder 4">
            <a:extLst>
              <a:ext uri="{FF2B5EF4-FFF2-40B4-BE49-F238E27FC236}">
                <a16:creationId xmlns:a16="http://schemas.microsoft.com/office/drawing/2014/main" id="{A020E395-23C5-401D-92BE-0C3CB7E9E33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1C7AE112-58DB-4014-A677-07154D4E5505}"/>
              </a:ext>
            </a:extLst>
          </p:cNvPr>
          <p:cNvSpPr>
            <a:spLocks noGrp="1"/>
          </p:cNvSpPr>
          <p:nvPr>
            <p:ph type="sldNum" sz="quarter" idx="12"/>
          </p:nvPr>
        </p:nvSpPr>
        <p:spPr/>
        <p:txBody>
          <a:bodyPr/>
          <a:lstStyle/>
          <a:p>
            <a:fld id="{19036F12-B040-4813-BFEE-65EF8A49CCA3}" type="slidenum">
              <a:rPr lang="el-GR" smtClean="0"/>
              <a:t>‹#›</a:t>
            </a:fld>
            <a:endParaRPr lang="el-GR"/>
          </a:p>
        </p:txBody>
      </p:sp>
    </p:spTree>
    <p:extLst>
      <p:ext uri="{BB962C8B-B14F-4D97-AF65-F5344CB8AC3E}">
        <p14:creationId xmlns:p14="http://schemas.microsoft.com/office/powerpoint/2010/main" val="117913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204893-E09F-417D-A069-A2FDA2EF2D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74C356EA-4E69-46ED-AF87-6C8CF11A31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462A730-F7A7-4823-9028-EBF883015874}"/>
              </a:ext>
            </a:extLst>
          </p:cNvPr>
          <p:cNvSpPr>
            <a:spLocks noGrp="1"/>
          </p:cNvSpPr>
          <p:nvPr>
            <p:ph type="dt" sz="half" idx="10"/>
          </p:nvPr>
        </p:nvSpPr>
        <p:spPr/>
        <p:txBody>
          <a:bodyPr/>
          <a:lstStyle/>
          <a:p>
            <a:fld id="{B8A13870-8FF7-4427-8BEE-7CBB6D38EDBA}" type="datetimeFigureOut">
              <a:rPr lang="el-GR" smtClean="0"/>
              <a:t>16/5/2020</a:t>
            </a:fld>
            <a:endParaRPr lang="el-GR"/>
          </a:p>
        </p:txBody>
      </p:sp>
      <p:sp>
        <p:nvSpPr>
          <p:cNvPr id="5" name="Footer Placeholder 4">
            <a:extLst>
              <a:ext uri="{FF2B5EF4-FFF2-40B4-BE49-F238E27FC236}">
                <a16:creationId xmlns:a16="http://schemas.microsoft.com/office/drawing/2014/main" id="{335C1BBB-6433-4702-8C23-16B3B2F8880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474976C-CCE3-407E-9E52-543A76F27028}"/>
              </a:ext>
            </a:extLst>
          </p:cNvPr>
          <p:cNvSpPr>
            <a:spLocks noGrp="1"/>
          </p:cNvSpPr>
          <p:nvPr>
            <p:ph type="sldNum" sz="quarter" idx="12"/>
          </p:nvPr>
        </p:nvSpPr>
        <p:spPr/>
        <p:txBody>
          <a:bodyPr/>
          <a:lstStyle/>
          <a:p>
            <a:fld id="{19036F12-B040-4813-BFEE-65EF8A49CCA3}" type="slidenum">
              <a:rPr lang="el-GR" smtClean="0"/>
              <a:t>‹#›</a:t>
            </a:fld>
            <a:endParaRPr lang="el-GR"/>
          </a:p>
        </p:txBody>
      </p:sp>
    </p:spTree>
    <p:extLst>
      <p:ext uri="{BB962C8B-B14F-4D97-AF65-F5344CB8AC3E}">
        <p14:creationId xmlns:p14="http://schemas.microsoft.com/office/powerpoint/2010/main" val="788327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A6E5-AA43-4E5A-BBDB-E825697E0D90}"/>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6AA09B5E-BCF1-4235-934A-5BB46E41E0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22BB5FE-5AD2-406F-8E27-EF1F34DA2DB3}"/>
              </a:ext>
            </a:extLst>
          </p:cNvPr>
          <p:cNvSpPr>
            <a:spLocks noGrp="1"/>
          </p:cNvSpPr>
          <p:nvPr>
            <p:ph type="dt" sz="half" idx="10"/>
          </p:nvPr>
        </p:nvSpPr>
        <p:spPr/>
        <p:txBody>
          <a:bodyPr/>
          <a:lstStyle/>
          <a:p>
            <a:fld id="{B8A13870-8FF7-4427-8BEE-7CBB6D38EDBA}" type="datetimeFigureOut">
              <a:rPr lang="el-GR" smtClean="0"/>
              <a:t>16/5/2020</a:t>
            </a:fld>
            <a:endParaRPr lang="el-GR"/>
          </a:p>
        </p:txBody>
      </p:sp>
      <p:sp>
        <p:nvSpPr>
          <p:cNvPr id="5" name="Footer Placeholder 4">
            <a:extLst>
              <a:ext uri="{FF2B5EF4-FFF2-40B4-BE49-F238E27FC236}">
                <a16:creationId xmlns:a16="http://schemas.microsoft.com/office/drawing/2014/main" id="{DBCB5D23-9279-45C5-9007-D23C8039428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9DF5B734-7300-469C-B434-51DF21EE14D0}"/>
              </a:ext>
            </a:extLst>
          </p:cNvPr>
          <p:cNvSpPr>
            <a:spLocks noGrp="1"/>
          </p:cNvSpPr>
          <p:nvPr>
            <p:ph type="sldNum" sz="quarter" idx="12"/>
          </p:nvPr>
        </p:nvSpPr>
        <p:spPr/>
        <p:txBody>
          <a:bodyPr/>
          <a:lstStyle/>
          <a:p>
            <a:fld id="{19036F12-B040-4813-BFEE-65EF8A49CCA3}" type="slidenum">
              <a:rPr lang="el-GR" smtClean="0"/>
              <a:t>‹#›</a:t>
            </a:fld>
            <a:endParaRPr lang="el-GR"/>
          </a:p>
        </p:txBody>
      </p:sp>
    </p:spTree>
    <p:extLst>
      <p:ext uri="{BB962C8B-B14F-4D97-AF65-F5344CB8AC3E}">
        <p14:creationId xmlns:p14="http://schemas.microsoft.com/office/powerpoint/2010/main" val="189114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1F3CD-6856-4B42-8AEF-986856AD61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9D2AF0C1-93CD-48DD-B2DB-9AB08652EB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D118C-3FBD-4ADB-88D1-0E08D5A6691A}"/>
              </a:ext>
            </a:extLst>
          </p:cNvPr>
          <p:cNvSpPr>
            <a:spLocks noGrp="1"/>
          </p:cNvSpPr>
          <p:nvPr>
            <p:ph type="dt" sz="half" idx="10"/>
          </p:nvPr>
        </p:nvSpPr>
        <p:spPr/>
        <p:txBody>
          <a:bodyPr/>
          <a:lstStyle/>
          <a:p>
            <a:fld id="{B8A13870-8FF7-4427-8BEE-7CBB6D38EDBA}" type="datetimeFigureOut">
              <a:rPr lang="el-GR" smtClean="0"/>
              <a:t>16/5/2020</a:t>
            </a:fld>
            <a:endParaRPr lang="el-GR"/>
          </a:p>
        </p:txBody>
      </p:sp>
      <p:sp>
        <p:nvSpPr>
          <p:cNvPr id="5" name="Footer Placeholder 4">
            <a:extLst>
              <a:ext uri="{FF2B5EF4-FFF2-40B4-BE49-F238E27FC236}">
                <a16:creationId xmlns:a16="http://schemas.microsoft.com/office/drawing/2014/main" id="{E4B89BE5-3BBD-4677-B297-8F3A16DA86E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20B88ADF-3B79-4026-BAAA-BF6015DBEDA4}"/>
              </a:ext>
            </a:extLst>
          </p:cNvPr>
          <p:cNvSpPr>
            <a:spLocks noGrp="1"/>
          </p:cNvSpPr>
          <p:nvPr>
            <p:ph type="sldNum" sz="quarter" idx="12"/>
          </p:nvPr>
        </p:nvSpPr>
        <p:spPr/>
        <p:txBody>
          <a:bodyPr/>
          <a:lstStyle/>
          <a:p>
            <a:fld id="{19036F12-B040-4813-BFEE-65EF8A49CCA3}" type="slidenum">
              <a:rPr lang="el-GR" smtClean="0"/>
              <a:t>‹#›</a:t>
            </a:fld>
            <a:endParaRPr lang="el-GR"/>
          </a:p>
        </p:txBody>
      </p:sp>
    </p:spTree>
    <p:extLst>
      <p:ext uri="{BB962C8B-B14F-4D97-AF65-F5344CB8AC3E}">
        <p14:creationId xmlns:p14="http://schemas.microsoft.com/office/powerpoint/2010/main" val="195999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0582-038E-4206-8DC2-AD2429D539BF}"/>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CC2EA350-B121-4325-911E-A232548562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1E8103E9-5B5E-4300-B0A0-298820F293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B51B792A-555B-4CA7-A7A5-6244CC673E22}"/>
              </a:ext>
            </a:extLst>
          </p:cNvPr>
          <p:cNvSpPr>
            <a:spLocks noGrp="1"/>
          </p:cNvSpPr>
          <p:nvPr>
            <p:ph type="dt" sz="half" idx="10"/>
          </p:nvPr>
        </p:nvSpPr>
        <p:spPr/>
        <p:txBody>
          <a:bodyPr/>
          <a:lstStyle/>
          <a:p>
            <a:fld id="{B8A13870-8FF7-4427-8BEE-7CBB6D38EDBA}" type="datetimeFigureOut">
              <a:rPr lang="el-GR" smtClean="0"/>
              <a:t>16/5/2020</a:t>
            </a:fld>
            <a:endParaRPr lang="el-GR"/>
          </a:p>
        </p:txBody>
      </p:sp>
      <p:sp>
        <p:nvSpPr>
          <p:cNvPr id="6" name="Footer Placeholder 5">
            <a:extLst>
              <a:ext uri="{FF2B5EF4-FFF2-40B4-BE49-F238E27FC236}">
                <a16:creationId xmlns:a16="http://schemas.microsoft.com/office/drawing/2014/main" id="{B84466F2-00F3-45BE-A72E-D65B93F38A81}"/>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A1B454B5-AA82-4D2D-994A-F7196DF10D5A}"/>
              </a:ext>
            </a:extLst>
          </p:cNvPr>
          <p:cNvSpPr>
            <a:spLocks noGrp="1"/>
          </p:cNvSpPr>
          <p:nvPr>
            <p:ph type="sldNum" sz="quarter" idx="12"/>
          </p:nvPr>
        </p:nvSpPr>
        <p:spPr/>
        <p:txBody>
          <a:bodyPr/>
          <a:lstStyle/>
          <a:p>
            <a:fld id="{19036F12-B040-4813-BFEE-65EF8A49CCA3}" type="slidenum">
              <a:rPr lang="el-GR" smtClean="0"/>
              <a:t>‹#›</a:t>
            </a:fld>
            <a:endParaRPr lang="el-GR"/>
          </a:p>
        </p:txBody>
      </p:sp>
    </p:spTree>
    <p:extLst>
      <p:ext uri="{BB962C8B-B14F-4D97-AF65-F5344CB8AC3E}">
        <p14:creationId xmlns:p14="http://schemas.microsoft.com/office/powerpoint/2010/main" val="102914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5EC0-7D95-4C9A-B7A5-234B9839309A}"/>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3EA28DCF-5BE9-405A-821D-530C2DF2DC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669D28-82A9-45B8-9D48-0CA63B2CE8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AB8963C0-6E75-4241-91A1-6501ECF711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D9EF6-288F-4832-942C-8D62375B5C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225D84E1-0E16-4A7D-87C7-4CDDCFF93C73}"/>
              </a:ext>
            </a:extLst>
          </p:cNvPr>
          <p:cNvSpPr>
            <a:spLocks noGrp="1"/>
          </p:cNvSpPr>
          <p:nvPr>
            <p:ph type="dt" sz="half" idx="10"/>
          </p:nvPr>
        </p:nvSpPr>
        <p:spPr/>
        <p:txBody>
          <a:bodyPr/>
          <a:lstStyle/>
          <a:p>
            <a:fld id="{B8A13870-8FF7-4427-8BEE-7CBB6D38EDBA}" type="datetimeFigureOut">
              <a:rPr lang="el-GR" smtClean="0"/>
              <a:t>16/5/2020</a:t>
            </a:fld>
            <a:endParaRPr lang="el-GR"/>
          </a:p>
        </p:txBody>
      </p:sp>
      <p:sp>
        <p:nvSpPr>
          <p:cNvPr id="8" name="Footer Placeholder 7">
            <a:extLst>
              <a:ext uri="{FF2B5EF4-FFF2-40B4-BE49-F238E27FC236}">
                <a16:creationId xmlns:a16="http://schemas.microsoft.com/office/drawing/2014/main" id="{F98C2F37-911A-4B99-AD33-24D9D6857D5C}"/>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1BBCB9CF-0765-4027-8D07-AF4FEFA52C64}"/>
              </a:ext>
            </a:extLst>
          </p:cNvPr>
          <p:cNvSpPr>
            <a:spLocks noGrp="1"/>
          </p:cNvSpPr>
          <p:nvPr>
            <p:ph type="sldNum" sz="quarter" idx="12"/>
          </p:nvPr>
        </p:nvSpPr>
        <p:spPr/>
        <p:txBody>
          <a:bodyPr/>
          <a:lstStyle/>
          <a:p>
            <a:fld id="{19036F12-B040-4813-BFEE-65EF8A49CCA3}" type="slidenum">
              <a:rPr lang="el-GR" smtClean="0"/>
              <a:t>‹#›</a:t>
            </a:fld>
            <a:endParaRPr lang="el-GR"/>
          </a:p>
        </p:txBody>
      </p:sp>
    </p:spTree>
    <p:extLst>
      <p:ext uri="{BB962C8B-B14F-4D97-AF65-F5344CB8AC3E}">
        <p14:creationId xmlns:p14="http://schemas.microsoft.com/office/powerpoint/2010/main" val="3016676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1981-DE86-4029-8A78-A2167D84504D}"/>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E3DA0B11-D746-46A4-9600-F29852E608E8}"/>
              </a:ext>
            </a:extLst>
          </p:cNvPr>
          <p:cNvSpPr>
            <a:spLocks noGrp="1"/>
          </p:cNvSpPr>
          <p:nvPr>
            <p:ph type="dt" sz="half" idx="10"/>
          </p:nvPr>
        </p:nvSpPr>
        <p:spPr/>
        <p:txBody>
          <a:bodyPr/>
          <a:lstStyle/>
          <a:p>
            <a:fld id="{B8A13870-8FF7-4427-8BEE-7CBB6D38EDBA}" type="datetimeFigureOut">
              <a:rPr lang="el-GR" smtClean="0"/>
              <a:t>16/5/2020</a:t>
            </a:fld>
            <a:endParaRPr lang="el-GR"/>
          </a:p>
        </p:txBody>
      </p:sp>
      <p:sp>
        <p:nvSpPr>
          <p:cNvPr id="4" name="Footer Placeholder 3">
            <a:extLst>
              <a:ext uri="{FF2B5EF4-FFF2-40B4-BE49-F238E27FC236}">
                <a16:creationId xmlns:a16="http://schemas.microsoft.com/office/drawing/2014/main" id="{7ED26761-217D-4F59-92A9-3F38CD88C316}"/>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2C4471E7-D17C-49F6-9CFE-12A14404B712}"/>
              </a:ext>
            </a:extLst>
          </p:cNvPr>
          <p:cNvSpPr>
            <a:spLocks noGrp="1"/>
          </p:cNvSpPr>
          <p:nvPr>
            <p:ph type="sldNum" sz="quarter" idx="12"/>
          </p:nvPr>
        </p:nvSpPr>
        <p:spPr/>
        <p:txBody>
          <a:bodyPr/>
          <a:lstStyle/>
          <a:p>
            <a:fld id="{19036F12-B040-4813-BFEE-65EF8A49CCA3}" type="slidenum">
              <a:rPr lang="el-GR" smtClean="0"/>
              <a:t>‹#›</a:t>
            </a:fld>
            <a:endParaRPr lang="el-GR"/>
          </a:p>
        </p:txBody>
      </p:sp>
    </p:spTree>
    <p:extLst>
      <p:ext uri="{BB962C8B-B14F-4D97-AF65-F5344CB8AC3E}">
        <p14:creationId xmlns:p14="http://schemas.microsoft.com/office/powerpoint/2010/main" val="786965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CA770E-6BBC-4D77-85C1-952387FC2B56}"/>
              </a:ext>
            </a:extLst>
          </p:cNvPr>
          <p:cNvSpPr>
            <a:spLocks noGrp="1"/>
          </p:cNvSpPr>
          <p:nvPr>
            <p:ph type="dt" sz="half" idx="10"/>
          </p:nvPr>
        </p:nvSpPr>
        <p:spPr/>
        <p:txBody>
          <a:bodyPr/>
          <a:lstStyle/>
          <a:p>
            <a:fld id="{B8A13870-8FF7-4427-8BEE-7CBB6D38EDBA}" type="datetimeFigureOut">
              <a:rPr lang="el-GR" smtClean="0"/>
              <a:t>16/5/2020</a:t>
            </a:fld>
            <a:endParaRPr lang="el-GR"/>
          </a:p>
        </p:txBody>
      </p:sp>
      <p:sp>
        <p:nvSpPr>
          <p:cNvPr id="3" name="Footer Placeholder 2">
            <a:extLst>
              <a:ext uri="{FF2B5EF4-FFF2-40B4-BE49-F238E27FC236}">
                <a16:creationId xmlns:a16="http://schemas.microsoft.com/office/drawing/2014/main" id="{5228ABEE-D550-41E5-B7D5-BE785B4BE48A}"/>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8BCE5E48-72FF-406A-92ED-22A9AAD40BCE}"/>
              </a:ext>
            </a:extLst>
          </p:cNvPr>
          <p:cNvSpPr>
            <a:spLocks noGrp="1"/>
          </p:cNvSpPr>
          <p:nvPr>
            <p:ph type="sldNum" sz="quarter" idx="12"/>
          </p:nvPr>
        </p:nvSpPr>
        <p:spPr/>
        <p:txBody>
          <a:bodyPr/>
          <a:lstStyle/>
          <a:p>
            <a:fld id="{19036F12-B040-4813-BFEE-65EF8A49CCA3}" type="slidenum">
              <a:rPr lang="el-GR" smtClean="0"/>
              <a:t>‹#›</a:t>
            </a:fld>
            <a:endParaRPr lang="el-GR"/>
          </a:p>
        </p:txBody>
      </p:sp>
    </p:spTree>
    <p:extLst>
      <p:ext uri="{BB962C8B-B14F-4D97-AF65-F5344CB8AC3E}">
        <p14:creationId xmlns:p14="http://schemas.microsoft.com/office/powerpoint/2010/main" val="4277696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0E05-AA41-45C6-B641-5997828ABD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E34A703F-6C25-4D2A-B741-CB193F8EF8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5C4E632C-57D1-4D15-9DA4-077909E765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D9F729-58BD-4469-96AF-C7D8846785ED}"/>
              </a:ext>
            </a:extLst>
          </p:cNvPr>
          <p:cNvSpPr>
            <a:spLocks noGrp="1"/>
          </p:cNvSpPr>
          <p:nvPr>
            <p:ph type="dt" sz="half" idx="10"/>
          </p:nvPr>
        </p:nvSpPr>
        <p:spPr/>
        <p:txBody>
          <a:bodyPr/>
          <a:lstStyle/>
          <a:p>
            <a:fld id="{B8A13870-8FF7-4427-8BEE-7CBB6D38EDBA}" type="datetimeFigureOut">
              <a:rPr lang="el-GR" smtClean="0"/>
              <a:t>16/5/2020</a:t>
            </a:fld>
            <a:endParaRPr lang="el-GR"/>
          </a:p>
        </p:txBody>
      </p:sp>
      <p:sp>
        <p:nvSpPr>
          <p:cNvPr id="6" name="Footer Placeholder 5">
            <a:extLst>
              <a:ext uri="{FF2B5EF4-FFF2-40B4-BE49-F238E27FC236}">
                <a16:creationId xmlns:a16="http://schemas.microsoft.com/office/drawing/2014/main" id="{0C61FBCA-59F4-4770-9176-BC23DC8A05E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4551080-E9B3-4E16-A347-BC8B09570FDA}"/>
              </a:ext>
            </a:extLst>
          </p:cNvPr>
          <p:cNvSpPr>
            <a:spLocks noGrp="1"/>
          </p:cNvSpPr>
          <p:nvPr>
            <p:ph type="sldNum" sz="quarter" idx="12"/>
          </p:nvPr>
        </p:nvSpPr>
        <p:spPr/>
        <p:txBody>
          <a:bodyPr/>
          <a:lstStyle/>
          <a:p>
            <a:fld id="{19036F12-B040-4813-BFEE-65EF8A49CCA3}" type="slidenum">
              <a:rPr lang="el-GR" smtClean="0"/>
              <a:t>‹#›</a:t>
            </a:fld>
            <a:endParaRPr lang="el-GR"/>
          </a:p>
        </p:txBody>
      </p:sp>
    </p:spTree>
    <p:extLst>
      <p:ext uri="{BB962C8B-B14F-4D97-AF65-F5344CB8AC3E}">
        <p14:creationId xmlns:p14="http://schemas.microsoft.com/office/powerpoint/2010/main" val="711160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974F5-037C-49B0-96BB-90A13D4E1A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18F8AD24-8C33-495A-B4BD-1A335C2E62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2E405BE2-5F3C-453A-B24B-35C04257B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268293-2653-4FFD-A609-4684B850B7A3}"/>
              </a:ext>
            </a:extLst>
          </p:cNvPr>
          <p:cNvSpPr>
            <a:spLocks noGrp="1"/>
          </p:cNvSpPr>
          <p:nvPr>
            <p:ph type="dt" sz="half" idx="10"/>
          </p:nvPr>
        </p:nvSpPr>
        <p:spPr/>
        <p:txBody>
          <a:bodyPr/>
          <a:lstStyle/>
          <a:p>
            <a:fld id="{B8A13870-8FF7-4427-8BEE-7CBB6D38EDBA}" type="datetimeFigureOut">
              <a:rPr lang="el-GR" smtClean="0"/>
              <a:t>16/5/2020</a:t>
            </a:fld>
            <a:endParaRPr lang="el-GR"/>
          </a:p>
        </p:txBody>
      </p:sp>
      <p:sp>
        <p:nvSpPr>
          <p:cNvPr id="6" name="Footer Placeholder 5">
            <a:extLst>
              <a:ext uri="{FF2B5EF4-FFF2-40B4-BE49-F238E27FC236}">
                <a16:creationId xmlns:a16="http://schemas.microsoft.com/office/drawing/2014/main" id="{54F1EE06-F4DE-46E6-87AD-A516BB7DDFD7}"/>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CC90A041-11E4-42C9-9584-7A47E4A199E6}"/>
              </a:ext>
            </a:extLst>
          </p:cNvPr>
          <p:cNvSpPr>
            <a:spLocks noGrp="1"/>
          </p:cNvSpPr>
          <p:nvPr>
            <p:ph type="sldNum" sz="quarter" idx="12"/>
          </p:nvPr>
        </p:nvSpPr>
        <p:spPr/>
        <p:txBody>
          <a:bodyPr/>
          <a:lstStyle/>
          <a:p>
            <a:fld id="{19036F12-B040-4813-BFEE-65EF8A49CCA3}" type="slidenum">
              <a:rPr lang="el-GR" smtClean="0"/>
              <a:t>‹#›</a:t>
            </a:fld>
            <a:endParaRPr lang="el-GR"/>
          </a:p>
        </p:txBody>
      </p:sp>
    </p:spTree>
    <p:extLst>
      <p:ext uri="{BB962C8B-B14F-4D97-AF65-F5344CB8AC3E}">
        <p14:creationId xmlns:p14="http://schemas.microsoft.com/office/powerpoint/2010/main" val="1480316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FEA298-6585-406F-AB99-F177D39F7B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D8501C6C-70D3-45B7-86CE-7357B112D4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1BC1274-AC98-4DF5-982F-AA30BF05AB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A13870-8FF7-4427-8BEE-7CBB6D38EDBA}" type="datetimeFigureOut">
              <a:rPr lang="el-GR" smtClean="0"/>
              <a:t>16/5/2020</a:t>
            </a:fld>
            <a:endParaRPr lang="el-GR"/>
          </a:p>
        </p:txBody>
      </p:sp>
      <p:sp>
        <p:nvSpPr>
          <p:cNvPr id="5" name="Footer Placeholder 4">
            <a:extLst>
              <a:ext uri="{FF2B5EF4-FFF2-40B4-BE49-F238E27FC236}">
                <a16:creationId xmlns:a16="http://schemas.microsoft.com/office/drawing/2014/main" id="{B21E212B-271E-41A3-AD6C-EB93E62A8D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08FC263F-8E3E-47C4-A927-2DE5315CF9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36F12-B040-4813-BFEE-65EF8A49CCA3}" type="slidenum">
              <a:rPr lang="el-GR" smtClean="0"/>
              <a:t>‹#›</a:t>
            </a:fld>
            <a:endParaRPr lang="el-GR"/>
          </a:p>
        </p:txBody>
      </p:sp>
    </p:spTree>
    <p:extLst>
      <p:ext uri="{BB962C8B-B14F-4D97-AF65-F5344CB8AC3E}">
        <p14:creationId xmlns:p14="http://schemas.microsoft.com/office/powerpoint/2010/main" val="2588149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cake&#10;&#10;Description automatically generated">
            <a:extLst>
              <a:ext uri="{FF2B5EF4-FFF2-40B4-BE49-F238E27FC236}">
                <a16:creationId xmlns:a16="http://schemas.microsoft.com/office/drawing/2014/main" id="{EFD6DD8E-8A7A-4666-93C9-1979C38472A9}"/>
              </a:ext>
            </a:extLst>
          </p:cNvPr>
          <p:cNvPicPr>
            <a:picLocks noChangeAspect="1"/>
          </p:cNvPicPr>
          <p:nvPr/>
        </p:nvPicPr>
        <p:blipFill rotWithShape="1">
          <a:blip r:embed="rId2">
            <a:alphaModFix amt="45000"/>
            <a:extLst>
              <a:ext uri="{28A0092B-C50C-407E-A947-70E740481C1C}">
                <a14:useLocalDpi xmlns:a14="http://schemas.microsoft.com/office/drawing/2010/main" val="0"/>
              </a:ext>
            </a:extLst>
          </a:blip>
          <a:srcRect l="4492" r="398" b="1"/>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EA597B68-1799-4C67-9330-B90B939D3B58}"/>
              </a:ext>
            </a:extLst>
          </p:cNvPr>
          <p:cNvSpPr>
            <a:spLocks noGrp="1"/>
          </p:cNvSpPr>
          <p:nvPr>
            <p:ph type="ctrTitle"/>
          </p:nvPr>
        </p:nvSpPr>
        <p:spPr>
          <a:xfrm>
            <a:off x="1447799" y="1411615"/>
            <a:ext cx="9296400" cy="4034771"/>
          </a:xfrm>
        </p:spPr>
        <p:txBody>
          <a:bodyPr anchor="ctr">
            <a:normAutofit/>
          </a:bodyPr>
          <a:lstStyle/>
          <a:p>
            <a:r>
              <a:rPr lang="en-US" sz="5600" dirty="0"/>
              <a:t>How can we protect ourselves from the Covid-19?</a:t>
            </a:r>
            <a:br>
              <a:rPr lang="en-US" sz="5600" dirty="0"/>
            </a:br>
            <a:endParaRPr lang="el-GR" sz="5600" dirty="0"/>
          </a:p>
        </p:txBody>
      </p:sp>
      <p:sp>
        <p:nvSpPr>
          <p:cNvPr id="14" name="Rectangle 13">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32185019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56111-470C-4B30-A2CB-4863BBF11379}"/>
              </a:ext>
            </a:extLst>
          </p:cNvPr>
          <p:cNvSpPr>
            <a:spLocks noGrp="1"/>
          </p:cNvSpPr>
          <p:nvPr>
            <p:ph type="title"/>
          </p:nvPr>
        </p:nvSpPr>
        <p:spPr>
          <a:xfrm>
            <a:off x="482605" y="3752849"/>
            <a:ext cx="3741377" cy="2452687"/>
          </a:xfrm>
        </p:spPr>
        <p:txBody>
          <a:bodyPr anchor="ctr">
            <a:normAutofit/>
          </a:bodyPr>
          <a:lstStyle/>
          <a:p>
            <a:r>
              <a:rPr lang="en-US" sz="3600" dirty="0"/>
              <a:t>  Wash your hands</a:t>
            </a:r>
            <a:endParaRPr lang="el-GR" sz="3600" dirty="0"/>
          </a:p>
        </p:txBody>
      </p:sp>
      <p:pic>
        <p:nvPicPr>
          <p:cNvPr id="5" name="Picture 4" descr="A picture containing swimming&#10;&#10;Description automatically generated">
            <a:extLst>
              <a:ext uri="{FF2B5EF4-FFF2-40B4-BE49-F238E27FC236}">
                <a16:creationId xmlns:a16="http://schemas.microsoft.com/office/drawing/2014/main" id="{14EED5C6-2C9E-4DD6-8D80-F42046F9A1B9}"/>
              </a:ext>
            </a:extLst>
          </p:cNvPr>
          <p:cNvPicPr>
            <a:picLocks noChangeAspect="1"/>
          </p:cNvPicPr>
          <p:nvPr/>
        </p:nvPicPr>
        <p:blipFill rotWithShape="1">
          <a:blip r:embed="rId2">
            <a:extLst>
              <a:ext uri="{28A0092B-C50C-407E-A947-70E740481C1C}">
                <a14:useLocalDpi xmlns:a14="http://schemas.microsoft.com/office/drawing/2010/main" val="0"/>
              </a:ext>
            </a:extLst>
          </a:blip>
          <a:srcRect t="21035" b="2071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7E3B08B8-9F02-44DA-91A0-8B26A1E0A7F7}"/>
              </a:ext>
            </a:extLst>
          </p:cNvPr>
          <p:cNvSpPr>
            <a:spLocks noGrp="1"/>
          </p:cNvSpPr>
          <p:nvPr>
            <p:ph idx="1"/>
          </p:nvPr>
        </p:nvSpPr>
        <p:spPr>
          <a:xfrm>
            <a:off x="4223982" y="3752850"/>
            <a:ext cx="7485413" cy="2452687"/>
          </a:xfrm>
        </p:spPr>
        <p:txBody>
          <a:bodyPr anchor="ctr">
            <a:normAutofit/>
          </a:bodyPr>
          <a:lstStyle/>
          <a:p>
            <a:pPr>
              <a:buFont typeface="Wingdings" panose="05000000000000000000" pitchFamily="2" charset="2"/>
              <a:buChar char="v"/>
            </a:pPr>
            <a:r>
              <a:rPr lang="en-US" sz="1800" dirty="0"/>
              <a:t>Wash your hands often with soap and water for at least 20 seconds especially after you have been in a public place, or after blowing your nose, coughing, or sneezing.</a:t>
            </a:r>
          </a:p>
          <a:p>
            <a:pPr>
              <a:buFont typeface="Wingdings" panose="05000000000000000000" pitchFamily="2" charset="2"/>
              <a:buChar char="v"/>
            </a:pPr>
            <a:r>
              <a:rPr lang="en-US" sz="1800" dirty="0"/>
              <a:t>If you don’t have soap and water, use a hand sanitizer that contains at least 60% alcohol. </a:t>
            </a:r>
          </a:p>
          <a:p>
            <a:pPr>
              <a:buFont typeface="Wingdings" panose="05000000000000000000" pitchFamily="2" charset="2"/>
              <a:buChar char="v"/>
            </a:pPr>
            <a:r>
              <a:rPr lang="en-US" sz="1800" dirty="0"/>
              <a:t>Don’t touch your eyes, nose, and mouth with unwashed hands.</a:t>
            </a:r>
          </a:p>
          <a:p>
            <a:endParaRPr lang="el-GR" sz="1800" dirty="0"/>
          </a:p>
        </p:txBody>
      </p:sp>
    </p:spTree>
    <p:extLst>
      <p:ext uri="{BB962C8B-B14F-4D97-AF65-F5344CB8AC3E}">
        <p14:creationId xmlns:p14="http://schemas.microsoft.com/office/powerpoint/2010/main" val="24724401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1F374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833F72-A9F7-45E4-A3CE-1AD0A8F77157}"/>
              </a:ext>
            </a:extLst>
          </p:cNvPr>
          <p:cNvSpPr>
            <a:spLocks noGrp="1"/>
          </p:cNvSpPr>
          <p:nvPr>
            <p:ph type="title"/>
          </p:nvPr>
        </p:nvSpPr>
        <p:spPr>
          <a:xfrm>
            <a:off x="524256" y="491260"/>
            <a:ext cx="6594189" cy="1625210"/>
          </a:xfrm>
        </p:spPr>
        <p:txBody>
          <a:bodyPr>
            <a:normAutofit/>
          </a:bodyPr>
          <a:lstStyle/>
          <a:p>
            <a:r>
              <a:rPr lang="en-US" sz="3600" dirty="0">
                <a:solidFill>
                  <a:srgbClr val="FFFFFF"/>
                </a:solidFill>
              </a:rPr>
              <a:t>Don’t be close with other persons </a:t>
            </a:r>
            <a:endParaRPr lang="el-GR" sz="3600" dirty="0">
              <a:solidFill>
                <a:srgbClr val="FFFFFF"/>
              </a:solidFill>
            </a:endParaRPr>
          </a:p>
        </p:txBody>
      </p:sp>
      <p:pic>
        <p:nvPicPr>
          <p:cNvPr id="5" name="Picture 4" descr="A drawing of a cartoon character&#10;&#10;Description automatically generated">
            <a:extLst>
              <a:ext uri="{FF2B5EF4-FFF2-40B4-BE49-F238E27FC236}">
                <a16:creationId xmlns:a16="http://schemas.microsoft.com/office/drawing/2014/main" id="{839EE18F-90CD-4AE9-A624-CC5FD772C74E}"/>
              </a:ext>
            </a:extLst>
          </p:cNvPr>
          <p:cNvPicPr>
            <a:picLocks noChangeAspect="1"/>
          </p:cNvPicPr>
          <p:nvPr/>
        </p:nvPicPr>
        <p:blipFill rotWithShape="1">
          <a:blip r:embed="rId2">
            <a:extLst>
              <a:ext uri="{28A0092B-C50C-407E-A947-70E740481C1C}">
                <a14:useLocalDpi xmlns:a14="http://schemas.microsoft.com/office/drawing/2010/main" val="0"/>
              </a:ext>
            </a:extLst>
          </a:blip>
          <a:srcRect l="2695" r="-3" b="-3"/>
          <a:stretch/>
        </p:blipFill>
        <p:spPr>
          <a:xfrm>
            <a:off x="321731" y="2285998"/>
            <a:ext cx="7064121" cy="4249159"/>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23E8EFC-F6E0-4CFE-B596-7F8016C8E307}"/>
              </a:ext>
            </a:extLst>
          </p:cNvPr>
          <p:cNvSpPr>
            <a:spLocks noGrp="1"/>
          </p:cNvSpPr>
          <p:nvPr>
            <p:ph idx="1"/>
          </p:nvPr>
        </p:nvSpPr>
        <p:spPr>
          <a:xfrm>
            <a:off x="7582562" y="321732"/>
            <a:ext cx="4281891" cy="6213425"/>
          </a:xfrm>
        </p:spPr>
        <p:txBody>
          <a:bodyPr anchor="ctr">
            <a:normAutofit/>
          </a:bodyPr>
          <a:lstStyle/>
          <a:p>
            <a:r>
              <a:rPr lang="en-US" sz="1800" i="1" dirty="0">
                <a:solidFill>
                  <a:srgbClr val="FFFFFF"/>
                </a:solidFill>
              </a:rPr>
              <a:t>Avoid close contact</a:t>
            </a:r>
          </a:p>
          <a:p>
            <a:r>
              <a:rPr lang="en-US" sz="1800" i="1" dirty="0">
                <a:solidFill>
                  <a:srgbClr val="FFFFFF"/>
                </a:solidFill>
              </a:rPr>
              <a:t>Avoid close contact with people who are sick, even inside your home. If possible, maintain 6 feet between the person who is sick and other household members.</a:t>
            </a:r>
          </a:p>
          <a:p>
            <a:r>
              <a:rPr lang="en-US" sz="1800" i="1" dirty="0">
                <a:solidFill>
                  <a:srgbClr val="FFFFFF"/>
                </a:solidFill>
              </a:rPr>
              <a:t>Put distance between yourself and other people outside of your home.</a:t>
            </a:r>
          </a:p>
          <a:p>
            <a:pPr lvl="1"/>
            <a:r>
              <a:rPr lang="en-US" sz="1800" i="1" dirty="0">
                <a:solidFill>
                  <a:srgbClr val="FFFFFF"/>
                </a:solidFill>
              </a:rPr>
              <a:t>Remember that some people without symptoms may be able to spread virus.</a:t>
            </a:r>
          </a:p>
          <a:p>
            <a:pPr lvl="1"/>
            <a:r>
              <a:rPr lang="en-US" sz="1800" i="1" dirty="0">
                <a:solidFill>
                  <a:srgbClr val="FFFFFF"/>
                </a:solidFill>
              </a:rPr>
              <a:t>Stay at least 6 feet (about 2 arms’ length) from other people.</a:t>
            </a:r>
          </a:p>
          <a:p>
            <a:pPr lvl="1"/>
            <a:r>
              <a:rPr lang="en-US" sz="1800" i="1" dirty="0">
                <a:solidFill>
                  <a:srgbClr val="FFFFFF"/>
                </a:solidFill>
              </a:rPr>
              <a:t>Do not gather in groups.</a:t>
            </a:r>
          </a:p>
          <a:p>
            <a:pPr lvl="1"/>
            <a:r>
              <a:rPr lang="en-US" sz="1800" i="1" dirty="0">
                <a:solidFill>
                  <a:srgbClr val="FFFFFF"/>
                </a:solidFill>
              </a:rPr>
              <a:t>Stay out of crowded places and avoid mass gatherings.</a:t>
            </a:r>
          </a:p>
          <a:p>
            <a:pPr lvl="1"/>
            <a:r>
              <a:rPr lang="en-US" sz="1800" i="1" dirty="0">
                <a:solidFill>
                  <a:srgbClr val="FFFFFF"/>
                </a:solidFill>
              </a:rPr>
              <a:t>Keeping distance from others is especially important for people who are at higher risk of getting very sick.</a:t>
            </a:r>
          </a:p>
          <a:p>
            <a:endParaRPr lang="el-GR" sz="1400" dirty="0">
              <a:solidFill>
                <a:srgbClr val="FFFFFF"/>
              </a:solidFill>
            </a:endParaRPr>
          </a:p>
        </p:txBody>
      </p:sp>
    </p:spTree>
    <p:extLst>
      <p:ext uri="{BB962C8B-B14F-4D97-AF65-F5344CB8AC3E}">
        <p14:creationId xmlns:p14="http://schemas.microsoft.com/office/powerpoint/2010/main" val="352172672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hite bag&#10;&#10;Description automatically generated">
            <a:extLst>
              <a:ext uri="{FF2B5EF4-FFF2-40B4-BE49-F238E27FC236}">
                <a16:creationId xmlns:a16="http://schemas.microsoft.com/office/drawing/2014/main" id="{0315EC05-1E69-49A6-BB7D-71D639391D6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6104" b="9627"/>
          <a:stretch/>
        </p:blipFill>
        <p:spPr>
          <a:xfrm>
            <a:off x="20" y="1"/>
            <a:ext cx="12191980" cy="6857999"/>
          </a:xfrm>
          <a:prstGeom prst="rect">
            <a:avLst/>
          </a:prstGeom>
        </p:spPr>
      </p:pic>
      <p:sp>
        <p:nvSpPr>
          <p:cNvPr id="2" name="Title 1">
            <a:extLst>
              <a:ext uri="{FF2B5EF4-FFF2-40B4-BE49-F238E27FC236}">
                <a16:creationId xmlns:a16="http://schemas.microsoft.com/office/drawing/2014/main" id="{EF92E6C9-B1DB-46BA-BD04-775814609AB3}"/>
              </a:ext>
            </a:extLst>
          </p:cNvPr>
          <p:cNvSpPr>
            <a:spLocks noGrp="1"/>
          </p:cNvSpPr>
          <p:nvPr>
            <p:ph type="title"/>
          </p:nvPr>
        </p:nvSpPr>
        <p:spPr>
          <a:xfrm>
            <a:off x="0" y="2286000"/>
            <a:ext cx="4653368" cy="2286000"/>
          </a:xfrm>
        </p:spPr>
        <p:txBody>
          <a:bodyPr>
            <a:normAutofit fontScale="90000"/>
          </a:bodyPr>
          <a:lstStyle/>
          <a:p>
            <a:pPr algn="r"/>
            <a:r>
              <a:rPr lang="en-US" sz="3600" dirty="0">
                <a:solidFill>
                  <a:srgbClr val="FFFFFF"/>
                </a:solidFill>
              </a:rPr>
              <a:t>Cover your mouth and nose with a cloth face cover when around others.</a:t>
            </a:r>
            <a:br>
              <a:rPr lang="en-US" sz="4000" dirty="0">
                <a:solidFill>
                  <a:srgbClr val="FFFFFF"/>
                </a:solidFill>
              </a:rPr>
            </a:br>
            <a:endParaRPr lang="el-GR" sz="4000" dirty="0">
              <a:solidFill>
                <a:srgbClr val="FFFFFF"/>
              </a:solidFill>
            </a:endParaRP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3DE4CBC-D529-4A85-B149-132322D755F2}"/>
              </a:ext>
            </a:extLst>
          </p:cNvPr>
          <p:cNvSpPr>
            <a:spLocks noGrp="1"/>
          </p:cNvSpPr>
          <p:nvPr>
            <p:ph idx="1"/>
          </p:nvPr>
        </p:nvSpPr>
        <p:spPr>
          <a:xfrm>
            <a:off x="4653368" y="0"/>
            <a:ext cx="7538612" cy="6945330"/>
          </a:xfrm>
        </p:spPr>
        <p:txBody>
          <a:bodyPr anchor="ctr">
            <a:normAutofit/>
          </a:bodyPr>
          <a:lstStyle/>
          <a:p>
            <a:pPr>
              <a:buFont typeface="Wingdings" panose="05000000000000000000" pitchFamily="2" charset="2"/>
              <a:buChar char="Ø"/>
            </a:pPr>
            <a:r>
              <a:rPr lang="en-US" sz="2400" dirty="0">
                <a:solidFill>
                  <a:srgbClr val="FFFFFF"/>
                </a:solidFill>
              </a:rPr>
              <a:t>You could spread COVID-19 to others even if you do not feel sick.</a:t>
            </a:r>
          </a:p>
          <a:p>
            <a:pPr>
              <a:buFont typeface="Wingdings" panose="05000000000000000000" pitchFamily="2" charset="2"/>
              <a:buChar char="Ø"/>
            </a:pPr>
            <a:r>
              <a:rPr lang="en-US" sz="2400" dirty="0">
                <a:solidFill>
                  <a:srgbClr val="FFFFFF"/>
                </a:solidFill>
              </a:rPr>
              <a:t>Everyone should wear a cloth face cover when they have to go out in public, for example to the grocery store or to pick up other necessities.</a:t>
            </a:r>
          </a:p>
          <a:p>
            <a:pPr>
              <a:buFont typeface="Wingdings" panose="05000000000000000000" pitchFamily="2" charset="2"/>
              <a:buChar char="Ø"/>
            </a:pPr>
            <a:r>
              <a:rPr lang="en-US" sz="2400" dirty="0">
                <a:solidFill>
                  <a:srgbClr val="FFFFFF"/>
                </a:solidFill>
              </a:rPr>
              <a:t>Cloth face coverings should not be placed on young children under age 2, anyone who has trouble breathing, or is unconscious, incapacitated or otherwise unable to remove the mask without assistance.</a:t>
            </a:r>
          </a:p>
          <a:p>
            <a:pPr>
              <a:buFont typeface="Wingdings" panose="05000000000000000000" pitchFamily="2" charset="2"/>
              <a:buChar char="Ø"/>
            </a:pPr>
            <a:r>
              <a:rPr lang="en-US" sz="2400" dirty="0">
                <a:solidFill>
                  <a:srgbClr val="FFFFFF"/>
                </a:solidFill>
              </a:rPr>
              <a:t>The cloth face cover is meant to protect other people in case you are infected.</a:t>
            </a:r>
          </a:p>
          <a:p>
            <a:pPr>
              <a:buFont typeface="Wingdings" panose="05000000000000000000" pitchFamily="2" charset="2"/>
              <a:buChar char="Ø"/>
            </a:pPr>
            <a:r>
              <a:rPr lang="en-US" sz="2400" dirty="0">
                <a:solidFill>
                  <a:srgbClr val="FFFFFF"/>
                </a:solidFill>
              </a:rPr>
              <a:t>Do </a:t>
            </a:r>
            <a:r>
              <a:rPr lang="en-US" sz="2400" b="1" dirty="0">
                <a:solidFill>
                  <a:srgbClr val="FFFFFF"/>
                </a:solidFill>
              </a:rPr>
              <a:t>NOT </a:t>
            </a:r>
            <a:r>
              <a:rPr lang="en-US" sz="2400" dirty="0">
                <a:solidFill>
                  <a:srgbClr val="FFFFFF"/>
                </a:solidFill>
              </a:rPr>
              <a:t>use a facemask meant for a healthcare worker.</a:t>
            </a:r>
          </a:p>
          <a:p>
            <a:pPr>
              <a:buFont typeface="Wingdings" panose="05000000000000000000" pitchFamily="2" charset="2"/>
              <a:buChar char="Ø"/>
            </a:pPr>
            <a:r>
              <a:rPr lang="en-US" sz="2400" dirty="0">
                <a:solidFill>
                  <a:srgbClr val="FFFFFF"/>
                </a:solidFill>
              </a:rPr>
              <a:t>Continue to keep about 6 feet between yourself and others. The cloth face cover is not a substitute for social distancing.</a:t>
            </a:r>
          </a:p>
          <a:p>
            <a:endParaRPr lang="el-GR" sz="1700" dirty="0">
              <a:solidFill>
                <a:srgbClr val="FFFFFF"/>
              </a:solidFill>
            </a:endParaRPr>
          </a:p>
        </p:txBody>
      </p:sp>
    </p:spTree>
    <p:extLst>
      <p:ext uri="{BB962C8B-B14F-4D97-AF65-F5344CB8AC3E}">
        <p14:creationId xmlns:p14="http://schemas.microsoft.com/office/powerpoint/2010/main" val="7831204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DED9BB-9770-4890-B3F6-C3E7B0F4B8DF}"/>
              </a:ext>
            </a:extLst>
          </p:cNvPr>
          <p:cNvSpPr>
            <a:spLocks noGrp="1"/>
          </p:cNvSpPr>
          <p:nvPr>
            <p:ph type="title"/>
          </p:nvPr>
        </p:nvSpPr>
        <p:spPr>
          <a:xfrm>
            <a:off x="1179576" y="1058237"/>
            <a:ext cx="9829800" cy="1387011"/>
          </a:xfrm>
        </p:spPr>
        <p:txBody>
          <a:bodyPr>
            <a:normAutofit/>
          </a:bodyPr>
          <a:lstStyle/>
          <a:p>
            <a:pPr algn="ctr"/>
            <a:r>
              <a:rPr lang="en-US" sz="4000" dirty="0">
                <a:solidFill>
                  <a:srgbClr val="FFFFFF"/>
                </a:solidFill>
              </a:rPr>
              <a:t>            Cover coughs and sneezes</a:t>
            </a:r>
            <a:br>
              <a:rPr lang="en-US" sz="4000" dirty="0">
                <a:solidFill>
                  <a:srgbClr val="FFFFFF"/>
                </a:solidFill>
              </a:rPr>
            </a:br>
            <a:endParaRPr lang="el-GR" sz="4000" dirty="0">
              <a:solidFill>
                <a:srgbClr val="FFFFFF"/>
              </a:solidFill>
            </a:endParaRPr>
          </a:p>
        </p:txBody>
      </p:sp>
      <p:sp>
        <p:nvSpPr>
          <p:cNvPr id="3" name="Content Placeholder 2">
            <a:extLst>
              <a:ext uri="{FF2B5EF4-FFF2-40B4-BE49-F238E27FC236}">
                <a16:creationId xmlns:a16="http://schemas.microsoft.com/office/drawing/2014/main" id="{6F55B857-591D-42CE-8AA5-F35E512287C2}"/>
              </a:ext>
            </a:extLst>
          </p:cNvPr>
          <p:cNvSpPr>
            <a:spLocks noGrp="1"/>
          </p:cNvSpPr>
          <p:nvPr>
            <p:ph idx="1"/>
          </p:nvPr>
        </p:nvSpPr>
        <p:spPr>
          <a:xfrm>
            <a:off x="804672" y="2827419"/>
            <a:ext cx="5126896" cy="3227626"/>
          </a:xfrm>
        </p:spPr>
        <p:txBody>
          <a:bodyPr anchor="ctr">
            <a:normAutofit fontScale="92500" lnSpcReduction="10000"/>
          </a:bodyPr>
          <a:lstStyle/>
          <a:p>
            <a:pPr marL="0" indent="0">
              <a:buNone/>
            </a:pPr>
            <a:endParaRPr lang="en-US" dirty="0">
              <a:solidFill>
                <a:srgbClr val="000000"/>
              </a:solidFill>
            </a:endParaRPr>
          </a:p>
          <a:p>
            <a:pPr marL="514350" indent="-514350">
              <a:buFont typeface="+mj-lt"/>
              <a:buAutoNum type="arabicPeriod"/>
            </a:pPr>
            <a:r>
              <a:rPr lang="en-US" i="1" dirty="0">
                <a:solidFill>
                  <a:srgbClr val="000000"/>
                </a:solidFill>
              </a:rPr>
              <a:t>If you are in a private setting and do not have on your cloth face covering, remember to always cover your mouth and nose with a tissue when you cough or sneeze or use the inside of your elbow.</a:t>
            </a:r>
          </a:p>
          <a:p>
            <a:pPr marL="514350" indent="-514350">
              <a:buFont typeface="+mj-lt"/>
              <a:buAutoNum type="arabicPeriod"/>
            </a:pPr>
            <a:r>
              <a:rPr lang="en-US" i="1" dirty="0">
                <a:solidFill>
                  <a:srgbClr val="000000"/>
                </a:solidFill>
              </a:rPr>
              <a:t>Throw used tissues in the trash.</a:t>
            </a:r>
          </a:p>
          <a:p>
            <a:endParaRPr lang="el-GR" sz="1900" dirty="0">
              <a:solidFill>
                <a:srgbClr val="000000"/>
              </a:solidFill>
            </a:endParaRPr>
          </a:p>
        </p:txBody>
      </p:sp>
      <p:pic>
        <p:nvPicPr>
          <p:cNvPr id="5" name="Picture 4" descr="A picture containing box, toy, doll, room&#10;&#10;Description automatically generated">
            <a:extLst>
              <a:ext uri="{FF2B5EF4-FFF2-40B4-BE49-F238E27FC236}">
                <a16:creationId xmlns:a16="http://schemas.microsoft.com/office/drawing/2014/main" id="{8C43C01C-79B5-4B6C-9454-86B8E448D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1578" y="2753936"/>
            <a:ext cx="5352494" cy="3150721"/>
          </a:xfrm>
          <a:prstGeom prst="rect">
            <a:avLst/>
          </a:prstGeom>
        </p:spPr>
      </p:pic>
    </p:spTree>
    <p:extLst>
      <p:ext uri="{BB962C8B-B14F-4D97-AF65-F5344CB8AC3E}">
        <p14:creationId xmlns:p14="http://schemas.microsoft.com/office/powerpoint/2010/main" val="33049488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EF4ED98-2EEF-47E7-A82B-5C964A45907E}"/>
              </a:ext>
            </a:extLst>
          </p:cNvPr>
          <p:cNvSpPr>
            <a:spLocks noGrp="1"/>
          </p:cNvSpPr>
          <p:nvPr>
            <p:ph type="title"/>
          </p:nvPr>
        </p:nvSpPr>
        <p:spPr>
          <a:xfrm>
            <a:off x="833002" y="448253"/>
            <a:ext cx="10520702" cy="1325563"/>
          </a:xfrm>
        </p:spPr>
        <p:txBody>
          <a:bodyPr>
            <a:normAutofit/>
          </a:bodyPr>
          <a:lstStyle/>
          <a:p>
            <a:r>
              <a:rPr lang="en-US"/>
              <a:t>Clean and disinfect</a:t>
            </a:r>
            <a:br>
              <a:rPr lang="en-US"/>
            </a:br>
            <a:endParaRPr lang="el-GR"/>
          </a:p>
        </p:txBody>
      </p:sp>
      <p:sp>
        <p:nvSpPr>
          <p:cNvPr id="3" name="Content Placeholder 2">
            <a:extLst>
              <a:ext uri="{FF2B5EF4-FFF2-40B4-BE49-F238E27FC236}">
                <a16:creationId xmlns:a16="http://schemas.microsoft.com/office/drawing/2014/main" id="{CD4925D5-A8FE-4BE8-B006-F19CEB7C7046}"/>
              </a:ext>
            </a:extLst>
          </p:cNvPr>
          <p:cNvSpPr>
            <a:spLocks noGrp="1"/>
          </p:cNvSpPr>
          <p:nvPr>
            <p:ph idx="1"/>
          </p:nvPr>
        </p:nvSpPr>
        <p:spPr>
          <a:xfrm>
            <a:off x="606176" y="1561673"/>
            <a:ext cx="5168092" cy="4615290"/>
          </a:xfrm>
        </p:spPr>
        <p:txBody>
          <a:bodyPr>
            <a:normAutofit/>
          </a:bodyPr>
          <a:lstStyle/>
          <a:p>
            <a:pPr>
              <a:buFont typeface="Wingdings" panose="05000000000000000000" pitchFamily="2" charset="2"/>
              <a:buChar char="ü"/>
            </a:pPr>
            <a:r>
              <a:rPr lang="en-US" sz="2400" dirty="0"/>
              <a:t>Clean and disinfect the touched surfaces daily. This includes tables, doorknobs, light switches, countertops, handles, desks, phones, keyboards, toilets, faucets, and sinks.</a:t>
            </a:r>
          </a:p>
          <a:p>
            <a:pPr>
              <a:buFont typeface="Wingdings" panose="05000000000000000000" pitchFamily="2" charset="2"/>
              <a:buChar char="ü"/>
            </a:pPr>
            <a:r>
              <a:rPr lang="en-US" sz="2400" dirty="0"/>
              <a:t>If surfaces are dirty, clean them. Use detergent or soap and water prior to disinfection.</a:t>
            </a:r>
            <a:endParaRPr lang="el-GR" sz="2400" dirty="0"/>
          </a:p>
        </p:txBody>
      </p:sp>
      <p:pic>
        <p:nvPicPr>
          <p:cNvPr id="7" name="Picture 6" descr="A person in a blue shirt&#10;&#10;Description automatically generated">
            <a:extLst>
              <a:ext uri="{FF2B5EF4-FFF2-40B4-BE49-F238E27FC236}">
                <a16:creationId xmlns:a16="http://schemas.microsoft.com/office/drawing/2014/main" id="{59942E2D-3FF2-4B22-9247-832DC8D909CA}"/>
              </a:ext>
            </a:extLst>
          </p:cNvPr>
          <p:cNvPicPr>
            <a:picLocks noChangeAspect="1"/>
          </p:cNvPicPr>
          <p:nvPr/>
        </p:nvPicPr>
        <p:blipFill rotWithShape="1">
          <a:blip r:embed="rId2">
            <a:extLst>
              <a:ext uri="{28A0092B-C50C-407E-A947-70E740481C1C}">
                <a14:useLocalDpi xmlns:a14="http://schemas.microsoft.com/office/drawing/2010/main" val="0"/>
              </a:ext>
            </a:extLst>
          </a:blip>
          <a:srcRect r="8476"/>
          <a:stretch/>
        </p:blipFill>
        <p:spPr>
          <a:xfrm>
            <a:off x="5952816" y="852755"/>
            <a:ext cx="6233890" cy="5324207"/>
          </a:xfrm>
          <a:prstGeom prst="rect">
            <a:avLst/>
          </a:prstGeom>
        </p:spPr>
      </p:pic>
    </p:spTree>
    <p:extLst>
      <p:ext uri="{BB962C8B-B14F-4D97-AF65-F5344CB8AC3E}">
        <p14:creationId xmlns:p14="http://schemas.microsoft.com/office/powerpoint/2010/main" val="42557769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4D1753-24A1-4A9B-A0F6-82C4D46CAC1A}"/>
              </a:ext>
            </a:extLst>
          </p:cNvPr>
          <p:cNvSpPr>
            <a:spLocks noGrp="1"/>
          </p:cNvSpPr>
          <p:nvPr>
            <p:ph type="title"/>
          </p:nvPr>
        </p:nvSpPr>
        <p:spPr>
          <a:xfrm>
            <a:off x="602461" y="1360481"/>
            <a:ext cx="4911333" cy="4177290"/>
          </a:xfrm>
        </p:spPr>
        <p:txBody>
          <a:bodyPr vert="horz" lIns="91440" tIns="45720" rIns="91440" bIns="45720" rtlCol="0" anchor="b">
            <a:normAutofit fontScale="90000"/>
          </a:bodyPr>
          <a:lstStyle/>
          <a:p>
            <a:r>
              <a:rPr lang="en-US" sz="4300" dirty="0">
                <a:solidFill>
                  <a:schemeClr val="bg1"/>
                </a:solidFill>
              </a:rPr>
              <a:t> And this is how you will protect your </a:t>
            </a:r>
            <a:r>
              <a:rPr lang="en-US" sz="4300" dirty="0" err="1">
                <a:solidFill>
                  <a:schemeClr val="bg1"/>
                </a:solidFill>
              </a:rPr>
              <a:t>selve</a:t>
            </a:r>
            <a:r>
              <a:rPr lang="en-US" sz="4300" dirty="0">
                <a:solidFill>
                  <a:schemeClr val="bg1"/>
                </a:solidFill>
              </a:rPr>
              <a:t> from Covid-19</a:t>
            </a:r>
            <a:br>
              <a:rPr lang="en-US" sz="4300" dirty="0">
                <a:solidFill>
                  <a:schemeClr val="bg1"/>
                </a:solidFill>
              </a:rPr>
            </a:br>
            <a:br>
              <a:rPr lang="en-US" sz="4300" dirty="0">
                <a:solidFill>
                  <a:schemeClr val="bg1"/>
                </a:solidFill>
              </a:rPr>
            </a:br>
            <a:br>
              <a:rPr lang="en-US" sz="4300" dirty="0">
                <a:solidFill>
                  <a:schemeClr val="bg1"/>
                </a:solidFill>
              </a:rPr>
            </a:br>
            <a:br>
              <a:rPr lang="en-US" sz="4300" dirty="0">
                <a:solidFill>
                  <a:schemeClr val="bg1"/>
                </a:solidFill>
              </a:rPr>
            </a:br>
            <a:r>
              <a:rPr lang="en-US" sz="6000" dirty="0">
                <a:solidFill>
                  <a:srgbClr val="7030A0"/>
                </a:solidFill>
              </a:rPr>
              <a:t>Evelyn</a:t>
            </a:r>
          </a:p>
        </p:txBody>
      </p:sp>
      <p:pic>
        <p:nvPicPr>
          <p:cNvPr id="7" name="Picture 6" descr="A cat sitting on a table&#10;&#10;Description automatically generated">
            <a:extLst>
              <a:ext uri="{FF2B5EF4-FFF2-40B4-BE49-F238E27FC236}">
                <a16:creationId xmlns:a16="http://schemas.microsoft.com/office/drawing/2014/main" id="{7EECCEDB-6B23-4609-9C52-ABD3F4A8D90F}"/>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125" r="8859" b="-2"/>
          <a:stretch/>
        </p:blipFill>
        <p:spPr>
          <a:xfrm>
            <a:off x="5800734" y="1057275"/>
            <a:ext cx="5917401" cy="4743450"/>
          </a:xfrm>
          <a:prstGeom prst="rect">
            <a:avLst/>
          </a:prstGeom>
        </p:spPr>
      </p:pic>
      <p:sp>
        <p:nvSpPr>
          <p:cNvPr id="41" name="Rectangle 40">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69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467</Words>
  <Application>Microsoft Office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How can we protect ourselves from the Covid-19? </vt:lpstr>
      <vt:lpstr>  Wash your hands</vt:lpstr>
      <vt:lpstr>Don’t be close with other persons </vt:lpstr>
      <vt:lpstr>Cover your mouth and nose with a cloth face cover when around others. </vt:lpstr>
      <vt:lpstr>            Cover coughs and sneezes </vt:lpstr>
      <vt:lpstr>Clean and disinfect </vt:lpstr>
      <vt:lpstr> And this is how you will protect your selve from Covid-19    Evelyn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we protect ourselves from the Covid-19? </dc:title>
  <dc:creator>Maria Epitropaki</dc:creator>
  <cp:lastModifiedBy>Maria Epitropaki</cp:lastModifiedBy>
  <cp:revision>1</cp:revision>
  <dcterms:created xsi:type="dcterms:W3CDTF">2020-05-16T17:45:12Z</dcterms:created>
  <dcterms:modified xsi:type="dcterms:W3CDTF">2020-05-16T17:46:38Z</dcterms:modified>
</cp:coreProperties>
</file>