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reas Smith" userId="8b95b59dae7d2f68" providerId="LiveId" clId="{A3671E12-450D-6B43-AF43-B1DFEA1D76E2}"/>
    <pc:docChg chg="undo redo custSel addSld delSld modSld">
      <pc:chgData name="Nireas Smith" userId="8b95b59dae7d2f68" providerId="LiveId" clId="{A3671E12-450D-6B43-AF43-B1DFEA1D76E2}" dt="2020-05-19T18:13:24.999" v="973" actId="27696"/>
      <pc:docMkLst>
        <pc:docMk/>
      </pc:docMkLst>
      <pc:sldChg chg="addSp delSp modSp addAnim">
        <pc:chgData name="Nireas Smith" userId="8b95b59dae7d2f68" providerId="LiveId" clId="{A3671E12-450D-6B43-AF43-B1DFEA1D76E2}" dt="2020-05-18T12:12:40.839" v="640" actId="14100"/>
        <pc:sldMkLst>
          <pc:docMk/>
          <pc:sldMk cId="4199317796" sldId="256"/>
        </pc:sldMkLst>
        <pc:spChg chg="mod">
          <ac:chgData name="Nireas Smith" userId="8b95b59dae7d2f68" providerId="LiveId" clId="{A3671E12-450D-6B43-AF43-B1DFEA1D76E2}" dt="2020-05-17T10:02:02.731" v="23" actId="20577"/>
          <ac:spMkLst>
            <pc:docMk/>
            <pc:sldMk cId="4199317796" sldId="256"/>
            <ac:spMk id="2" creationId="{79C2C37B-E95F-4C48-B3EC-2FEFBCB90894}"/>
          </ac:spMkLst>
        </pc:spChg>
        <pc:spChg chg="mod">
          <ac:chgData name="Nireas Smith" userId="8b95b59dae7d2f68" providerId="LiveId" clId="{A3671E12-450D-6B43-AF43-B1DFEA1D76E2}" dt="2020-05-18T11:30:01.982" v="455" actId="20577"/>
          <ac:spMkLst>
            <pc:docMk/>
            <pc:sldMk cId="4199317796" sldId="256"/>
            <ac:spMk id="3" creationId="{D4CB4B29-3ABE-F445-854F-4F13B9DBB8F9}"/>
          </ac:spMkLst>
        </pc:spChg>
        <pc:spChg chg="add del mod">
          <ac:chgData name="Nireas Smith" userId="8b95b59dae7d2f68" providerId="LiveId" clId="{A3671E12-450D-6B43-AF43-B1DFEA1D76E2}" dt="2020-05-18T12:11:06.262" v="627" actId="478"/>
          <ac:spMkLst>
            <pc:docMk/>
            <pc:sldMk cId="4199317796" sldId="256"/>
            <ac:spMk id="4" creationId="{56805F88-E611-F24B-8921-482C0B8FE4FC}"/>
          </ac:spMkLst>
        </pc:spChg>
        <pc:spChg chg="add del mod">
          <ac:chgData name="Nireas Smith" userId="8b95b59dae7d2f68" providerId="LiveId" clId="{A3671E12-450D-6B43-AF43-B1DFEA1D76E2}" dt="2020-05-18T12:11:38.039" v="630" actId="478"/>
          <ac:spMkLst>
            <pc:docMk/>
            <pc:sldMk cId="4199317796" sldId="256"/>
            <ac:spMk id="5" creationId="{CFDBBDDB-35D1-4349-BD42-CE447CCD54E5}"/>
          </ac:spMkLst>
        </pc:spChg>
        <pc:spChg chg="add mod ord">
          <ac:chgData name="Nireas Smith" userId="8b95b59dae7d2f68" providerId="LiveId" clId="{A3671E12-450D-6B43-AF43-B1DFEA1D76E2}" dt="2020-05-18T12:12:40.839" v="640" actId="14100"/>
          <ac:spMkLst>
            <pc:docMk/>
            <pc:sldMk cId="4199317796" sldId="256"/>
            <ac:spMk id="6" creationId="{D16E6829-66E8-2444-AC41-BB5E8BA5642F}"/>
          </ac:spMkLst>
        </pc:spChg>
      </pc:sldChg>
      <pc:sldChg chg="addSp delSp modSp new mod modClrScheme addAnim chgLayout">
        <pc:chgData name="Nireas Smith" userId="8b95b59dae7d2f68" providerId="LiveId" clId="{A3671E12-450D-6B43-AF43-B1DFEA1D76E2}" dt="2020-05-18T12:10:31.674" v="624" actId="1440"/>
        <pc:sldMkLst>
          <pc:docMk/>
          <pc:sldMk cId="4241845469" sldId="257"/>
        </pc:sldMkLst>
        <pc:spChg chg="mod ord">
          <ac:chgData name="Nireas Smith" userId="8b95b59dae7d2f68" providerId="LiveId" clId="{A3671E12-450D-6B43-AF43-B1DFEA1D76E2}" dt="2020-05-17T10:05:31.936" v="74" actId="5793"/>
          <ac:spMkLst>
            <pc:docMk/>
            <pc:sldMk cId="4241845469" sldId="257"/>
            <ac:spMk id="2" creationId="{31563D62-E4D2-D84A-8481-E43FC6CC494F}"/>
          </ac:spMkLst>
        </pc:spChg>
        <pc:spChg chg="del mod ord">
          <ac:chgData name="Nireas Smith" userId="8b95b59dae7d2f68" providerId="LiveId" clId="{A3671E12-450D-6B43-AF43-B1DFEA1D76E2}" dt="2020-05-17T10:58:09.332" v="207" actId="931"/>
          <ac:spMkLst>
            <pc:docMk/>
            <pc:sldMk cId="4241845469" sldId="257"/>
            <ac:spMk id="3" creationId="{EE42BD55-7B34-294F-95FD-0A42D290DAB2}"/>
          </ac:spMkLst>
        </pc:spChg>
        <pc:spChg chg="add mod ord">
          <ac:chgData name="Nireas Smith" userId="8b95b59dae7d2f68" providerId="LiveId" clId="{A3671E12-450D-6B43-AF43-B1DFEA1D76E2}" dt="2020-05-17T11:00:24.566" v="214" actId="255"/>
          <ac:spMkLst>
            <pc:docMk/>
            <pc:sldMk cId="4241845469" sldId="257"/>
            <ac:spMk id="4" creationId="{56C36145-8220-7140-9062-7E2C087729E4}"/>
          </ac:spMkLst>
        </pc:spChg>
        <pc:picChg chg="add mod ord modCrop">
          <ac:chgData name="Nireas Smith" userId="8b95b59dae7d2f68" providerId="LiveId" clId="{A3671E12-450D-6B43-AF43-B1DFEA1D76E2}" dt="2020-05-18T12:10:31.674" v="624" actId="1440"/>
          <ac:picMkLst>
            <pc:docMk/>
            <pc:sldMk cId="4241845469" sldId="257"/>
            <ac:picMk id="5" creationId="{BC9DD38A-88E9-FF41-9E93-A4492C50AFFE}"/>
          </ac:picMkLst>
        </pc:picChg>
      </pc:sldChg>
      <pc:sldChg chg="addSp delSp modSp new addAnim">
        <pc:chgData name="Nireas Smith" userId="8b95b59dae7d2f68" providerId="LiveId" clId="{A3671E12-450D-6B43-AF43-B1DFEA1D76E2}" dt="2020-05-18T12:15:35.008" v="643" actId="20577"/>
        <pc:sldMkLst>
          <pc:docMk/>
          <pc:sldMk cId="3866946284" sldId="258"/>
        </pc:sldMkLst>
        <pc:spChg chg="mod">
          <ac:chgData name="Nireas Smith" userId="8b95b59dae7d2f68" providerId="LiveId" clId="{A3671E12-450D-6B43-AF43-B1DFEA1D76E2}" dt="2020-05-17T11:05:01.837" v="242" actId="5793"/>
          <ac:spMkLst>
            <pc:docMk/>
            <pc:sldMk cId="3866946284" sldId="258"/>
            <ac:spMk id="2" creationId="{7F1741F8-0E4C-F444-8568-8DFFB9D113A6}"/>
          </ac:spMkLst>
        </pc:spChg>
        <pc:spChg chg="del">
          <ac:chgData name="Nireas Smith" userId="8b95b59dae7d2f68" providerId="LiveId" clId="{A3671E12-450D-6B43-AF43-B1DFEA1D76E2}" dt="2020-05-17T11:36:37.151" v="333" actId="931"/>
          <ac:spMkLst>
            <pc:docMk/>
            <pc:sldMk cId="3866946284" sldId="258"/>
            <ac:spMk id="3" creationId="{9F1D5DF2-0CC6-9248-8B4B-FDF621C71CAE}"/>
          </ac:spMkLst>
        </pc:spChg>
        <pc:spChg chg="mod">
          <ac:chgData name="Nireas Smith" userId="8b95b59dae7d2f68" providerId="LiveId" clId="{A3671E12-450D-6B43-AF43-B1DFEA1D76E2}" dt="2020-05-18T12:15:35.008" v="643" actId="20577"/>
          <ac:spMkLst>
            <pc:docMk/>
            <pc:sldMk cId="3866946284" sldId="258"/>
            <ac:spMk id="4" creationId="{448DB92B-BCFC-3648-A5D8-F4A4B669321F}"/>
          </ac:spMkLst>
        </pc:spChg>
        <pc:picChg chg="add mod ord modCrop">
          <ac:chgData name="Nireas Smith" userId="8b95b59dae7d2f68" providerId="LiveId" clId="{A3671E12-450D-6B43-AF43-B1DFEA1D76E2}" dt="2020-05-18T12:10:08.396" v="623" actId="1440"/>
          <ac:picMkLst>
            <pc:docMk/>
            <pc:sldMk cId="3866946284" sldId="258"/>
            <ac:picMk id="5" creationId="{18BC1223-723A-294F-B8DC-085416FE4CAC}"/>
          </ac:picMkLst>
        </pc:picChg>
      </pc:sldChg>
      <pc:sldChg chg="addSp delSp modSp new addAnim delAnim">
        <pc:chgData name="Nireas Smith" userId="8b95b59dae7d2f68" providerId="LiveId" clId="{A3671E12-450D-6B43-AF43-B1DFEA1D76E2}" dt="2020-05-18T12:17:28.594" v="651" actId="27696"/>
        <pc:sldMkLst>
          <pc:docMk/>
          <pc:sldMk cId="436402824" sldId="259"/>
        </pc:sldMkLst>
        <pc:spChg chg="mod">
          <ac:chgData name="Nireas Smith" userId="8b95b59dae7d2f68" providerId="LiveId" clId="{A3671E12-450D-6B43-AF43-B1DFEA1D76E2}" dt="2020-05-17T11:46:39.138" v="416" actId="20577"/>
          <ac:spMkLst>
            <pc:docMk/>
            <pc:sldMk cId="436402824" sldId="259"/>
            <ac:spMk id="2" creationId="{1B1BB435-1B58-A541-98A7-49F8EABF306E}"/>
          </ac:spMkLst>
        </pc:spChg>
        <pc:spChg chg="del">
          <ac:chgData name="Nireas Smith" userId="8b95b59dae7d2f68" providerId="LiveId" clId="{A3671E12-450D-6B43-AF43-B1DFEA1D76E2}" dt="2020-05-18T12:07:40.884" v="608" actId="931"/>
          <ac:spMkLst>
            <pc:docMk/>
            <pc:sldMk cId="436402824" sldId="259"/>
            <ac:spMk id="3" creationId="{D4F2F1E7-88EF-8644-BC8C-05DB6BFCE11A}"/>
          </ac:spMkLst>
        </pc:spChg>
        <pc:spChg chg="mod">
          <ac:chgData name="Nireas Smith" userId="8b95b59dae7d2f68" providerId="LiveId" clId="{A3671E12-450D-6B43-AF43-B1DFEA1D76E2}" dt="2020-05-18T12:08:06.026" v="612" actId="1076"/>
          <ac:spMkLst>
            <pc:docMk/>
            <pc:sldMk cId="436402824" sldId="259"/>
            <ac:spMk id="4" creationId="{2C07179F-266A-D945-8444-D9B00F48A387}"/>
          </ac:spMkLst>
        </pc:spChg>
        <pc:picChg chg="add mod ord modCrop">
          <ac:chgData name="Nireas Smith" userId="8b95b59dae7d2f68" providerId="LiveId" clId="{A3671E12-450D-6B43-AF43-B1DFEA1D76E2}" dt="2020-05-18T12:09:50.347" v="622" actId="1440"/>
          <ac:picMkLst>
            <pc:docMk/>
            <pc:sldMk cId="436402824" sldId="259"/>
            <ac:picMk id="5" creationId="{6758A15F-3A2A-204B-A984-74852868EECF}"/>
          </ac:picMkLst>
        </pc:picChg>
      </pc:sldChg>
      <pc:sldChg chg="new del">
        <pc:chgData name="Nireas Smith" userId="8b95b59dae7d2f68" providerId="LiveId" clId="{A3671E12-450D-6B43-AF43-B1DFEA1D76E2}" dt="2020-05-18T12:11:45.195" v="632" actId="2696"/>
        <pc:sldMkLst>
          <pc:docMk/>
          <pc:sldMk cId="87606514" sldId="260"/>
        </pc:sldMkLst>
      </pc:sldChg>
      <pc:sldChg chg="addSp delSp modSp new mod addAnim delAnim chgLayout">
        <pc:chgData name="Nireas Smith" userId="8b95b59dae7d2f68" providerId="LiveId" clId="{A3671E12-450D-6B43-AF43-B1DFEA1D76E2}" dt="2020-05-19T18:13:24.999" v="973" actId="27696"/>
        <pc:sldMkLst>
          <pc:docMk/>
          <pc:sldMk cId="1654215662" sldId="260"/>
        </pc:sldMkLst>
        <pc:spChg chg="mod ord">
          <ac:chgData name="Nireas Smith" userId="8b95b59dae7d2f68" providerId="LiveId" clId="{A3671E12-450D-6B43-AF43-B1DFEA1D76E2}" dt="2020-05-19T17:44:15.863" v="812" actId="700"/>
          <ac:spMkLst>
            <pc:docMk/>
            <pc:sldMk cId="1654215662" sldId="260"/>
            <ac:spMk id="2" creationId="{7138DE9A-A1A9-F646-8F6D-2E21E7F504C7}"/>
          </ac:spMkLst>
        </pc:spChg>
        <pc:spChg chg="del">
          <ac:chgData name="Nireas Smith" userId="8b95b59dae7d2f68" providerId="LiveId" clId="{A3671E12-450D-6B43-AF43-B1DFEA1D76E2}" dt="2020-05-19T17:42:49.150" v="803" actId="931"/>
          <ac:spMkLst>
            <pc:docMk/>
            <pc:sldMk cId="1654215662" sldId="260"/>
            <ac:spMk id="3" creationId="{0851A379-DAE1-F04D-A8EF-DEE43D412BD8}"/>
          </ac:spMkLst>
        </pc:spChg>
        <pc:spChg chg="mod ord">
          <ac:chgData name="Nireas Smith" userId="8b95b59dae7d2f68" providerId="LiveId" clId="{A3671E12-450D-6B43-AF43-B1DFEA1D76E2}" dt="2020-05-19T17:44:15.863" v="812" actId="700"/>
          <ac:spMkLst>
            <pc:docMk/>
            <pc:sldMk cId="1654215662" sldId="260"/>
            <ac:spMk id="4" creationId="{5C130ACC-927C-824C-B6FE-9E090129FD8D}"/>
          </ac:spMkLst>
        </pc:spChg>
        <pc:picChg chg="add mod ord">
          <ac:chgData name="Nireas Smith" userId="8b95b59dae7d2f68" providerId="LiveId" clId="{A3671E12-450D-6B43-AF43-B1DFEA1D76E2}" dt="2020-05-19T17:44:15.863" v="812" actId="700"/>
          <ac:picMkLst>
            <pc:docMk/>
            <pc:sldMk cId="1654215662" sldId="260"/>
            <ac:picMk id="5" creationId="{9792C197-463D-E941-8A7A-B7573FB7C36B}"/>
          </ac:picMkLst>
        </pc:picChg>
      </pc:sldChg>
      <pc:sldChg chg="addSp delSp modSp new addAnim">
        <pc:chgData name="Nireas Smith" userId="8b95b59dae7d2f68" providerId="LiveId" clId="{A3671E12-450D-6B43-AF43-B1DFEA1D76E2}" dt="2020-05-19T17:56:35.180" v="868" actId="27696"/>
        <pc:sldMkLst>
          <pc:docMk/>
          <pc:sldMk cId="499167821" sldId="261"/>
        </pc:sldMkLst>
        <pc:spChg chg="mod">
          <ac:chgData name="Nireas Smith" userId="8b95b59dae7d2f68" providerId="LiveId" clId="{A3671E12-450D-6B43-AF43-B1DFEA1D76E2}" dt="2020-05-19T17:51:17.321" v="861" actId="14100"/>
          <ac:spMkLst>
            <pc:docMk/>
            <pc:sldMk cId="499167821" sldId="261"/>
            <ac:spMk id="2" creationId="{07254603-9ACF-E643-9EFE-DB1B42DFF6C2}"/>
          </ac:spMkLst>
        </pc:spChg>
        <pc:spChg chg="mod">
          <ac:chgData name="Nireas Smith" userId="8b95b59dae7d2f68" providerId="LiveId" clId="{A3671E12-450D-6B43-AF43-B1DFEA1D76E2}" dt="2020-05-19T17:50:37.645" v="858" actId="27636"/>
          <ac:spMkLst>
            <pc:docMk/>
            <pc:sldMk cId="499167821" sldId="261"/>
            <ac:spMk id="3" creationId="{6F1358BF-4223-084A-8122-5401B596F33C}"/>
          </ac:spMkLst>
        </pc:spChg>
        <pc:spChg chg="del mod">
          <ac:chgData name="Nireas Smith" userId="8b95b59dae7d2f68" providerId="LiveId" clId="{A3671E12-450D-6B43-AF43-B1DFEA1D76E2}" dt="2020-05-19T17:55:53.384" v="863" actId="931"/>
          <ac:spMkLst>
            <pc:docMk/>
            <pc:sldMk cId="499167821" sldId="261"/>
            <ac:spMk id="4" creationId="{11DFF225-3560-DB47-AA17-41E76CE69C1C}"/>
          </ac:spMkLst>
        </pc:spChg>
        <pc:picChg chg="add mod ord">
          <ac:chgData name="Nireas Smith" userId="8b95b59dae7d2f68" providerId="LiveId" clId="{A3671E12-450D-6B43-AF43-B1DFEA1D76E2}" dt="2020-05-19T17:56:09.450" v="867" actId="1076"/>
          <ac:picMkLst>
            <pc:docMk/>
            <pc:sldMk cId="499167821" sldId="261"/>
            <ac:picMk id="5" creationId="{64A86E1A-66D0-664D-8FE2-B9CE7A3680A4}"/>
          </ac:picMkLst>
        </pc:picChg>
      </pc:sldChg>
      <pc:sldChg chg="addSp delSp modSp new mod modClrScheme addAnim chgLayout">
        <pc:chgData name="Nireas Smith" userId="8b95b59dae7d2f68" providerId="LiveId" clId="{A3671E12-450D-6B43-AF43-B1DFEA1D76E2}" dt="2020-05-19T18:10:34.390" v="967" actId="27696"/>
        <pc:sldMkLst>
          <pc:docMk/>
          <pc:sldMk cId="57630725" sldId="262"/>
        </pc:sldMkLst>
        <pc:spChg chg="del mod ord">
          <ac:chgData name="Nireas Smith" userId="8b95b59dae7d2f68" providerId="LiveId" clId="{A3671E12-450D-6B43-AF43-B1DFEA1D76E2}" dt="2020-05-19T18:08:51.329" v="948" actId="478"/>
          <ac:spMkLst>
            <pc:docMk/>
            <pc:sldMk cId="57630725" sldId="262"/>
            <ac:spMk id="2" creationId="{A73C6ABF-3E3E-704E-A9AA-CD7BEAB6765C}"/>
          </ac:spMkLst>
        </pc:spChg>
        <pc:spChg chg="del">
          <ac:chgData name="Nireas Smith" userId="8b95b59dae7d2f68" providerId="LiveId" clId="{A3671E12-450D-6B43-AF43-B1DFEA1D76E2}" dt="2020-05-19T18:02:12.849" v="895" actId="700"/>
          <ac:spMkLst>
            <pc:docMk/>
            <pc:sldMk cId="57630725" sldId="262"/>
            <ac:spMk id="3" creationId="{6684D756-0E16-F049-8AC4-5898BFA88EB4}"/>
          </ac:spMkLst>
        </pc:spChg>
        <pc:spChg chg="del">
          <ac:chgData name="Nireas Smith" userId="8b95b59dae7d2f68" providerId="LiveId" clId="{A3671E12-450D-6B43-AF43-B1DFEA1D76E2}" dt="2020-05-19T18:02:12.849" v="895" actId="700"/>
          <ac:spMkLst>
            <pc:docMk/>
            <pc:sldMk cId="57630725" sldId="262"/>
            <ac:spMk id="4" creationId="{5D8EFBA4-B0E0-3044-AD20-140549AA03E0}"/>
          </ac:spMkLst>
        </pc:spChg>
        <pc:spChg chg="add mod">
          <ac:chgData name="Nireas Smith" userId="8b95b59dae7d2f68" providerId="LiveId" clId="{A3671E12-450D-6B43-AF43-B1DFEA1D76E2}" dt="2020-05-19T18:10:25.854" v="966"/>
          <ac:spMkLst>
            <pc:docMk/>
            <pc:sldMk cId="57630725" sldId="262"/>
            <ac:spMk id="6" creationId="{5CC8E3CB-DCD9-BF4A-A654-DD228E1079EA}"/>
          </ac:spMkLst>
        </pc:spChg>
        <pc:spChg chg="add mod">
          <ac:chgData name="Nireas Smith" userId="8b95b59dae7d2f68" providerId="LiveId" clId="{A3671E12-450D-6B43-AF43-B1DFEA1D76E2}" dt="2020-05-19T18:08:51.329" v="948" actId="478"/>
          <ac:spMkLst>
            <pc:docMk/>
            <pc:sldMk cId="57630725" sldId="262"/>
            <ac:spMk id="8" creationId="{61534AD9-3D69-A846-9EC7-40B46D796FEA}"/>
          </ac:spMkLst>
        </pc:spChg>
      </pc:sldChg>
      <pc:sldChg chg="addSp delSp modSp new del mod modClrScheme chgLayout">
        <pc:chgData name="Nireas Smith" userId="8b95b59dae7d2f68" providerId="LiveId" clId="{A3671E12-450D-6B43-AF43-B1DFEA1D76E2}" dt="2020-05-19T18:00:52.427" v="893" actId="2696"/>
        <pc:sldMkLst>
          <pc:docMk/>
          <pc:sldMk cId="1460065020" sldId="262"/>
        </pc:sldMkLst>
        <pc:spChg chg="del mod ord">
          <ac:chgData name="Nireas Smith" userId="8b95b59dae7d2f68" providerId="LiveId" clId="{A3671E12-450D-6B43-AF43-B1DFEA1D76E2}" dt="2020-05-19T18:00:48.858" v="892" actId="478"/>
          <ac:spMkLst>
            <pc:docMk/>
            <pc:sldMk cId="1460065020" sldId="262"/>
            <ac:spMk id="2" creationId="{65014D7C-DA97-504A-9E79-A263087AAA75}"/>
          </ac:spMkLst>
        </pc:spChg>
        <pc:spChg chg="del mod ord">
          <ac:chgData name="Nireas Smith" userId="8b95b59dae7d2f68" providerId="LiveId" clId="{A3671E12-450D-6B43-AF43-B1DFEA1D76E2}" dt="2020-05-19T17:59:04.858" v="871" actId="700"/>
          <ac:spMkLst>
            <pc:docMk/>
            <pc:sldMk cId="1460065020" sldId="262"/>
            <ac:spMk id="3" creationId="{62336E52-E72E-B841-97E6-D72E7571B85A}"/>
          </ac:spMkLst>
        </pc:spChg>
        <pc:spChg chg="del mod ord">
          <ac:chgData name="Nireas Smith" userId="8b95b59dae7d2f68" providerId="LiveId" clId="{A3671E12-450D-6B43-AF43-B1DFEA1D76E2}" dt="2020-05-19T17:59:04.858" v="871" actId="700"/>
          <ac:spMkLst>
            <pc:docMk/>
            <pc:sldMk cId="1460065020" sldId="262"/>
            <ac:spMk id="4" creationId="{CDCA5AD2-7194-804C-B3D2-9000DD073531}"/>
          </ac:spMkLst>
        </pc:spChg>
        <pc:spChg chg="add mod">
          <ac:chgData name="Nireas Smith" userId="8b95b59dae7d2f68" providerId="LiveId" clId="{A3671E12-450D-6B43-AF43-B1DFEA1D76E2}" dt="2020-05-19T18:00:48.858" v="892" actId="478"/>
          <ac:spMkLst>
            <pc:docMk/>
            <pc:sldMk cId="1460065020" sldId="262"/>
            <ac:spMk id="6" creationId="{564FB582-5852-8944-B23E-D96813C598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: Στρογγύλεμα μίας επάνω γωνίας και ψαλίδισμα της άλλης 5">
            <a:extLst>
              <a:ext uri="{FF2B5EF4-FFF2-40B4-BE49-F238E27FC236}">
                <a16:creationId xmlns:a16="http://schemas.microsoft.com/office/drawing/2014/main" xmlns="" id="{D16E6829-66E8-2444-AC41-BB5E8BA5642F}"/>
              </a:ext>
            </a:extLst>
          </p:cNvPr>
          <p:cNvSpPr/>
          <p:nvPr/>
        </p:nvSpPr>
        <p:spPr>
          <a:xfrm>
            <a:off x="3291318" y="2515414"/>
            <a:ext cx="4999021" cy="2503032"/>
          </a:xfrm>
          <a:prstGeom prst="snipRoundRect">
            <a:avLst>
              <a:gd name="adj1" fmla="val 16667"/>
              <a:gd name="adj2" fmla="val 19271"/>
            </a:avLst>
          </a:prstGeom>
          <a:noFill/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9C2C37B-E95F-4C48-B3EC-2FEFBCB90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8800"/>
              <a:t>Covid 19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4CB4B29-3ABE-F445-854F-4F13B9DBB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How can we protect from</a:t>
            </a:r>
          </a:p>
        </p:txBody>
      </p:sp>
    </p:spTree>
    <p:extLst>
      <p:ext uri="{BB962C8B-B14F-4D97-AF65-F5344CB8AC3E}">
        <p14:creationId xmlns:p14="http://schemas.microsoft.com/office/powerpoint/2010/main" val="41993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1563D62-E4D2-D84A-8481-E43FC6CC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/>
              <a:t>1. Wash your hands…</a:t>
            </a:r>
          </a:p>
        </p:txBody>
      </p:sp>
      <p:pic>
        <p:nvPicPr>
          <p:cNvPr id="5" name="Εικόνα 5">
            <a:extLst>
              <a:ext uri="{FF2B5EF4-FFF2-40B4-BE49-F238E27FC236}">
                <a16:creationId xmlns:a16="http://schemas.microsoft.com/office/drawing/2014/main" xmlns="" id="{BC9DD38A-88E9-FF41-9E93-A4492C50AF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703" b="30696"/>
          <a:stretch/>
        </p:blipFill>
        <p:spPr>
          <a:xfrm>
            <a:off x="1500793" y="1894854"/>
            <a:ext cx="4886321" cy="4724862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56C36145-8220-7140-9062-7E2C087729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Everyone knows that all the virouses «</a:t>
            </a:r>
            <a:r>
              <a:rPr lang="el-GR" sz="2400" dirty="0" smtClean="0"/>
              <a:t>hate» </a:t>
            </a:r>
            <a:r>
              <a:rPr lang="el-GR" sz="2400" dirty="0"/>
              <a:t>soap. Same with Covid 19. If you wash your hands with soap and water, or with an antiseptic, Covid 19 will not stuck to you.</a:t>
            </a:r>
          </a:p>
        </p:txBody>
      </p:sp>
    </p:spTree>
    <p:extLst>
      <p:ext uri="{BB962C8B-B14F-4D97-AF65-F5344CB8AC3E}">
        <p14:creationId xmlns:p14="http://schemas.microsoft.com/office/powerpoint/2010/main" val="424184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F1741F8-0E4C-F444-8568-8DFFB9D1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/>
              <a:t>2. Keep distance…</a:t>
            </a:r>
          </a:p>
        </p:txBody>
      </p:sp>
      <p:pic>
        <p:nvPicPr>
          <p:cNvPr id="5" name="Εικόνα 5">
            <a:extLst>
              <a:ext uri="{FF2B5EF4-FFF2-40B4-BE49-F238E27FC236}">
                <a16:creationId xmlns:a16="http://schemas.microsoft.com/office/drawing/2014/main" xmlns="" id="{18BC1223-723A-294F-B8DC-085416FE4C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1" r="-43" b="44409"/>
          <a:stretch/>
        </p:blipFill>
        <p:spPr>
          <a:xfrm>
            <a:off x="1384961" y="2215937"/>
            <a:ext cx="5281674" cy="39978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448DB92B-BCFC-3648-A5D8-F4A4B6693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6635" y="2052114"/>
            <a:ext cx="3894222" cy="3997829"/>
          </a:xfrm>
        </p:spPr>
        <p:txBody>
          <a:bodyPr>
            <a:normAutofit/>
          </a:bodyPr>
          <a:lstStyle/>
          <a:p>
            <a:r>
              <a:rPr lang="el-GR" sz="3200"/>
              <a:t>You must keep a distance of 2 metres (6  feet). If you do that, you will not give or get the coronavirous.</a:t>
            </a:r>
          </a:p>
        </p:txBody>
      </p:sp>
    </p:spTree>
    <p:extLst>
      <p:ext uri="{BB962C8B-B14F-4D97-AF65-F5344CB8AC3E}">
        <p14:creationId xmlns:p14="http://schemas.microsoft.com/office/powerpoint/2010/main" val="386694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B1BB435-1B58-A541-98A7-49F8EABF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/>
              <a:t>3. Use Masks...</a:t>
            </a:r>
          </a:p>
        </p:txBody>
      </p:sp>
      <p:pic>
        <p:nvPicPr>
          <p:cNvPr id="5" name="Εικόνα 5">
            <a:extLst>
              <a:ext uri="{FF2B5EF4-FFF2-40B4-BE49-F238E27FC236}">
                <a16:creationId xmlns:a16="http://schemas.microsoft.com/office/drawing/2014/main" xmlns="" id="{6758A15F-3A2A-204B-A984-74852868EE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541" r="2349" b="18519"/>
          <a:stretch/>
        </p:blipFill>
        <p:spPr>
          <a:xfrm rot="21131952">
            <a:off x="2400082" y="2301497"/>
            <a:ext cx="4066700" cy="297666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2C07179F-266A-D945-8444-D9B00F48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6635" y="1887522"/>
            <a:ext cx="3894222" cy="3997829"/>
          </a:xfrm>
        </p:spPr>
        <p:txBody>
          <a:bodyPr/>
          <a:lstStyle/>
          <a:p>
            <a:r>
              <a:rPr lang="el-GR" dirty="0"/>
              <a:t>If one Person has coronavirous , and </a:t>
            </a:r>
            <a:r>
              <a:rPr lang="en-GB" dirty="0" smtClean="0"/>
              <a:t>he doe</a:t>
            </a:r>
            <a:r>
              <a:rPr lang="el-GR" dirty="0" smtClean="0"/>
              <a:t>sn’t </a:t>
            </a:r>
            <a:r>
              <a:rPr lang="el-GR" dirty="0"/>
              <a:t>show any symptoms, he must </a:t>
            </a:r>
            <a:r>
              <a:rPr lang="el-GR" dirty="0" smtClean="0"/>
              <a:t>use</a:t>
            </a:r>
            <a:r>
              <a:rPr lang="en-GB" dirty="0" smtClean="0"/>
              <a:t> a</a:t>
            </a:r>
            <a:r>
              <a:rPr lang="el-GR" dirty="0" smtClean="0"/>
              <a:t> </a:t>
            </a:r>
            <a:r>
              <a:rPr lang="el-GR" dirty="0"/>
              <a:t>mask. That’s why everyone </a:t>
            </a:r>
            <a:r>
              <a:rPr lang="el-GR" dirty="0" smtClean="0"/>
              <a:t>say</a:t>
            </a:r>
            <a:r>
              <a:rPr lang="en-GB" dirty="0" smtClean="0"/>
              <a:t>s</a:t>
            </a:r>
            <a:r>
              <a:rPr lang="el-GR" dirty="0" smtClean="0"/>
              <a:t> </a:t>
            </a:r>
            <a:r>
              <a:rPr lang="el-GR" dirty="0"/>
              <a:t>it! If everyone </a:t>
            </a:r>
            <a:r>
              <a:rPr lang="el-GR" dirty="0" smtClean="0"/>
              <a:t>wear</a:t>
            </a:r>
            <a:r>
              <a:rPr lang="en-GB" dirty="0" smtClean="0"/>
              <a:t>s</a:t>
            </a:r>
            <a:r>
              <a:rPr lang="el-GR" dirty="0" smtClean="0"/>
              <a:t> </a:t>
            </a:r>
            <a:r>
              <a:rPr lang="el-GR" dirty="0"/>
              <a:t>a mask, they will not stuck or give coronavirous.</a:t>
            </a:r>
          </a:p>
        </p:txBody>
      </p:sp>
    </p:spTree>
    <p:extLst>
      <p:ext uri="{BB962C8B-B14F-4D97-AF65-F5344CB8AC3E}">
        <p14:creationId xmlns:p14="http://schemas.microsoft.com/office/powerpoint/2010/main" val="4364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138DE9A-A1A9-F646-8F6D-2E21E7F50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6600" dirty="0"/>
              <a:t>4.Protect the </a:t>
            </a:r>
            <a:r>
              <a:rPr lang="en-GB" sz="6600" dirty="0" smtClean="0"/>
              <a:t>e</a:t>
            </a:r>
            <a:r>
              <a:rPr lang="el-GR" sz="6600" dirty="0" smtClean="0"/>
              <a:t>lders</a:t>
            </a:r>
            <a:r>
              <a:rPr lang="el-GR" sz="6600" dirty="0"/>
              <a:t>…</a:t>
            </a:r>
          </a:p>
        </p:txBody>
      </p:sp>
      <p:pic>
        <p:nvPicPr>
          <p:cNvPr id="5" name="Εικόνα 5">
            <a:extLst>
              <a:ext uri="{FF2B5EF4-FFF2-40B4-BE49-F238E27FC236}">
                <a16:creationId xmlns:a16="http://schemas.microsoft.com/office/drawing/2014/main" xmlns="" id="{9792C197-463D-E941-8A7A-B7573FB7C3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0428" y="2402948"/>
            <a:ext cx="4944239" cy="3296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5C130ACC-927C-824C-B6FE-9E090129FD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Don’t visit your grandparents. They’re in danger more than you. They mustn’t see other people for a </a:t>
            </a:r>
            <a:r>
              <a:rPr lang="en-GB" dirty="0" smtClean="0"/>
              <a:t>while</a:t>
            </a:r>
            <a:r>
              <a:rPr lang="el-GR" dirty="0" smtClean="0"/>
              <a:t>. </a:t>
            </a:r>
            <a:r>
              <a:rPr lang="el-GR" dirty="0"/>
              <a:t>It’s for </a:t>
            </a:r>
            <a:r>
              <a:rPr lang="el-GR" dirty="0" smtClean="0"/>
              <a:t>the</a:t>
            </a:r>
            <a:r>
              <a:rPr lang="en-GB" dirty="0" err="1" smtClean="0"/>
              <a:t>ir</a:t>
            </a:r>
            <a:r>
              <a:rPr lang="el-GR" dirty="0" smtClean="0"/>
              <a:t> </a:t>
            </a:r>
            <a:r>
              <a:rPr lang="el-GR" dirty="0"/>
              <a:t>safety.</a:t>
            </a:r>
          </a:p>
        </p:txBody>
      </p:sp>
    </p:spTree>
    <p:extLst>
      <p:ext uri="{BB962C8B-B14F-4D97-AF65-F5344CB8AC3E}">
        <p14:creationId xmlns:p14="http://schemas.microsoft.com/office/powerpoint/2010/main" val="165421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7254603-9ACF-E643-9EFE-DB1B42DF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85" y="730055"/>
            <a:ext cx="9564377" cy="1569061"/>
          </a:xfrm>
        </p:spPr>
        <p:txBody>
          <a:bodyPr>
            <a:noAutofit/>
          </a:bodyPr>
          <a:lstStyle/>
          <a:p>
            <a:r>
              <a:rPr lang="el-GR" sz="9600">
                <a:solidFill>
                  <a:schemeClr val="tx2">
                    <a:lumMod val="50000"/>
                  </a:schemeClr>
                </a:solidFill>
              </a:rPr>
              <a:t>STAY AT HOME!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F1358BF-4223-084A-8122-5401B596F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V="1">
            <a:off x="1319786" y="2006397"/>
            <a:ext cx="5177548" cy="45719"/>
          </a:xfrm>
        </p:spPr>
        <p:txBody>
          <a:bodyPr>
            <a:normAutofit fontScale="25000" lnSpcReduction="20000"/>
          </a:bodyPr>
          <a:lstStyle/>
          <a:p>
            <a:endParaRPr lang="el-GR"/>
          </a:p>
        </p:txBody>
      </p:sp>
      <p:pic>
        <p:nvPicPr>
          <p:cNvPr id="5" name="Γραφικό 5">
            <a:extLst>
              <a:ext uri="{FF2B5EF4-FFF2-40B4-BE49-F238E27FC236}">
                <a16:creationId xmlns:a16="http://schemas.microsoft.com/office/drawing/2014/main" xmlns="" id="{64A86E1A-66D0-664D-8FE2-B9CE7A3680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22616" y="2214684"/>
            <a:ext cx="4384911" cy="4384911"/>
          </a:xfrm>
        </p:spPr>
      </p:pic>
    </p:spTree>
    <p:extLst>
      <p:ext uri="{BB962C8B-B14F-4D97-AF65-F5344CB8AC3E}">
        <p14:creationId xmlns:p14="http://schemas.microsoft.com/office/powerpoint/2010/main" val="49916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xmlns="" id="{5CC8E3CB-DCD9-BF4A-A654-DD228E1079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8" y="2890838"/>
            <a:ext cx="7959725" cy="1076325"/>
          </a:xfrm>
        </p:spPr>
        <p:txBody>
          <a:bodyPr>
            <a:noAutofit/>
          </a:bodyPr>
          <a:lstStyle/>
          <a:p>
            <a:r>
              <a:rPr lang="el-GR" sz="4800" b="1" i="1" dirty="0">
                <a:solidFill>
                  <a:schemeClr val="tx2">
                    <a:lumMod val="50000"/>
                  </a:schemeClr>
                </a:solidFill>
              </a:rPr>
              <a:t>THANKS FOR WATCHING!</a:t>
            </a:r>
            <a:br>
              <a:rPr lang="el-GR" sz="4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l-GR" sz="3600" b="1" i="1">
                <a:solidFill>
                  <a:schemeClr val="tx2">
                    <a:lumMod val="50000"/>
                  </a:schemeClr>
                </a:solidFill>
              </a:rPr>
              <a:t>Nireas </a:t>
            </a:r>
            <a:endParaRPr lang="el-GR" sz="4800" b="1" i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Τίτλος 7">
            <a:extLst>
              <a:ext uri="{FF2B5EF4-FFF2-40B4-BE49-F238E27FC236}">
                <a16:creationId xmlns:a16="http://schemas.microsoft.com/office/drawing/2014/main" xmlns="" id="{61534AD9-3D69-A846-9EC7-40B46D79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3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άντισο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MS Shell Dlg 2</vt:lpstr>
      <vt:lpstr>Wingdings</vt:lpstr>
      <vt:lpstr>Wingdings 3</vt:lpstr>
      <vt:lpstr>Μάντισον</vt:lpstr>
      <vt:lpstr>Covid 19</vt:lpstr>
      <vt:lpstr>1. Wash your hands…</vt:lpstr>
      <vt:lpstr>2. Keep distance…</vt:lpstr>
      <vt:lpstr>3. Use Masks...</vt:lpstr>
      <vt:lpstr>4.Protect the elders…</vt:lpstr>
      <vt:lpstr>STAY AT HOME!</vt:lpstr>
      <vt:lpstr>THANKS FOR WATCHING! Nireas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Nireas Smith</dc:creator>
  <cp:lastModifiedBy>Fotis</cp:lastModifiedBy>
  <cp:revision>13</cp:revision>
  <dcterms:created xsi:type="dcterms:W3CDTF">2020-05-17T10:00:58Z</dcterms:created>
  <dcterms:modified xsi:type="dcterms:W3CDTF">2020-05-19T19:05:59Z</dcterms:modified>
</cp:coreProperties>
</file>